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76" r:id="rId5"/>
    <p:sldId id="262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65" r:id="rId14"/>
    <p:sldId id="264" r:id="rId15"/>
    <p:sldId id="272" r:id="rId16"/>
    <p:sldId id="284" r:id="rId17"/>
    <p:sldId id="285" r:id="rId18"/>
    <p:sldId id="286" r:id="rId19"/>
    <p:sldId id="273" r:id="rId20"/>
    <p:sldId id="274" r:id="rId21"/>
    <p:sldId id="275" r:id="rId22"/>
    <p:sldId id="263" r:id="rId23"/>
    <p:sldId id="266" r:id="rId24"/>
    <p:sldId id="267" r:id="rId25"/>
    <p:sldId id="268" r:id="rId26"/>
    <p:sldId id="261" r:id="rId27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93" d="100"/>
          <a:sy n="93" d="100"/>
        </p:scale>
        <p:origin x="57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338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25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573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408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74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87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577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685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609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766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412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932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youtu.be/fXSovfzyx2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Z7ksR-HZSq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9290" y="675409"/>
            <a:ext cx="6016337" cy="52993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2639290" y="5051443"/>
            <a:ext cx="6026727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Photography </a:t>
            </a:r>
            <a:endParaRPr lang="en-AU" sz="5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520" y="1353326"/>
            <a:ext cx="5404984" cy="3124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658" y="54388"/>
            <a:ext cx="798512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>
            <a:spLocks noGrp="1"/>
          </p:cNvSpPr>
          <p:nvPr/>
        </p:nvSpPr>
        <p:spPr>
          <a:xfrm>
            <a:off x="562830" y="6327362"/>
            <a:ext cx="9275763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en-US" dirty="0" smtClean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36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602" y="5662934"/>
            <a:ext cx="9746452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find object</a:t>
            </a:r>
            <a:r>
              <a:rPr lang="en-AU" sz="6000" dirty="0">
                <a:latin typeface="Comic Sans MS" panose="030F0702030302020204" pitchFamily="66" charset="0"/>
                <a:cs typeface="Aharoni" panose="02010803020104030203" pitchFamily="2" charset="-79"/>
              </a:rPr>
              <a:t> </a:t>
            </a:r>
            <a:r>
              <a:rPr lang="en-AU" sz="6000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take pictur</a:t>
            </a:r>
            <a:r>
              <a:rPr lang="en-AU" sz="6000" dirty="0">
                <a:latin typeface="Comic Sans MS" panose="030F0702030302020204" pitchFamily="66" charset="0"/>
                <a:cs typeface="Aharoni" panose="02010803020104030203" pitchFamily="2" charset="-79"/>
              </a:rPr>
              <a:t>e</a:t>
            </a:r>
            <a:r>
              <a:rPr lang="en-AU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AU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2" name="Picture 4" descr="http://getactionsapp.com/img/mask-ip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23" y="-265468"/>
            <a:ext cx="8664850" cy="58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padhelp.com/wp-content/uploads/2014/01/Open-the-camera-app-and-slide-from-photo-to-video-to-create-an-iPad-vide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57" y="551414"/>
            <a:ext cx="6263212" cy="47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nut 1"/>
          <p:cNvSpPr/>
          <p:nvPr/>
        </p:nvSpPr>
        <p:spPr>
          <a:xfrm>
            <a:off x="8403322" y="2562682"/>
            <a:ext cx="736742" cy="730001"/>
          </a:xfrm>
          <a:prstGeom prst="donut">
            <a:avLst>
              <a:gd name="adj" fmla="val 896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2056" name="Picture 8" descr="http://pngimg.com/upload/finger_PNG62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5191">
            <a:off x="9613610" y="414933"/>
            <a:ext cx="1480526" cy="31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-Point Star 6"/>
          <p:cNvSpPr/>
          <p:nvPr/>
        </p:nvSpPr>
        <p:spPr>
          <a:xfrm>
            <a:off x="8302659" y="3045634"/>
            <a:ext cx="1657515" cy="1431161"/>
          </a:xfrm>
          <a:prstGeom prst="star7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 smtClean="0">
                <a:solidFill>
                  <a:schemeClr val="tx1"/>
                </a:solidFill>
              </a:rPr>
              <a:t>TAP</a:t>
            </a:r>
            <a:endParaRPr lang="en-AU" sz="3600" b="1" dirty="0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3240718" y="316291"/>
            <a:ext cx="5245560" cy="5010534"/>
          </a:xfrm>
          <a:prstGeom prst="donut">
            <a:avLst>
              <a:gd name="adj" fmla="val 181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905" t="-1" r="5091" b="8737"/>
          <a:stretch/>
        </p:blipFill>
        <p:spPr>
          <a:xfrm>
            <a:off x="3918328" y="1998618"/>
            <a:ext cx="3803944" cy="207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2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882" y="639444"/>
            <a:ext cx="3585056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zoom in</a:t>
            </a:r>
            <a:endParaRPr lang="en-AU" sz="6000" dirty="0"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pic>
        <p:nvPicPr>
          <p:cNvPr id="2052" name="Picture 4" descr="http://getactionsapp.com/img/mask-ip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94" y="319412"/>
            <a:ext cx="8664850" cy="58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padhelp.com/wp-content/uploads/2014/01/Open-the-camera-app-and-slide-from-photo-to-video-to-create-an-iPad-vide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04" y="1117320"/>
            <a:ext cx="6263212" cy="47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nut 1"/>
          <p:cNvSpPr/>
          <p:nvPr/>
        </p:nvSpPr>
        <p:spPr>
          <a:xfrm>
            <a:off x="10132819" y="3128588"/>
            <a:ext cx="736742" cy="730001"/>
          </a:xfrm>
          <a:prstGeom prst="donut">
            <a:avLst>
              <a:gd name="adj" fmla="val 896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2056" name="Picture 8" descr="http://pngimg.com/upload/finger_PNG62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14299">
            <a:off x="9613610" y="414933"/>
            <a:ext cx="1480526" cy="31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nut 8"/>
          <p:cNvSpPr/>
          <p:nvPr/>
        </p:nvSpPr>
        <p:spPr>
          <a:xfrm>
            <a:off x="4517859" y="870155"/>
            <a:ext cx="5245560" cy="5010534"/>
          </a:xfrm>
          <a:prstGeom prst="donut">
            <a:avLst>
              <a:gd name="adj" fmla="val 181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512369" y="5268536"/>
            <a:ext cx="1657515" cy="1431161"/>
          </a:xfrm>
          <a:prstGeom prst="star7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pinch</a:t>
            </a:r>
          </a:p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out</a:t>
            </a:r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11" name="7-Point Star 10"/>
          <p:cNvSpPr/>
          <p:nvPr/>
        </p:nvSpPr>
        <p:spPr>
          <a:xfrm>
            <a:off x="10088526" y="3936775"/>
            <a:ext cx="1657515" cy="1431161"/>
          </a:xfrm>
          <a:prstGeom prst="star7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TAP</a:t>
            </a:r>
            <a:endParaRPr lang="en-AU" sz="2400" b="1" dirty="0">
              <a:solidFill>
                <a:schemeClr val="tx1"/>
              </a:solidFill>
            </a:endParaRPr>
          </a:p>
        </p:txBody>
      </p:sp>
      <p:pic>
        <p:nvPicPr>
          <p:cNvPr id="7172" name="Picture 4" descr="http://rapidconsultingusa.com/wp-content/uploads/2012/06/gesture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6" t="4334" b="4881"/>
          <a:stretch/>
        </p:blipFill>
        <p:spPr bwMode="auto">
          <a:xfrm>
            <a:off x="394730" y="2413355"/>
            <a:ext cx="2256503" cy="277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5905" t="-1" r="5091" b="8737"/>
          <a:stretch/>
        </p:blipFill>
        <p:spPr>
          <a:xfrm>
            <a:off x="4947129" y="2063930"/>
            <a:ext cx="4436821" cy="242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959" y="870155"/>
            <a:ext cx="3629301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zoom out</a:t>
            </a:r>
            <a:endParaRPr lang="en-AU" sz="6000" dirty="0"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pic>
        <p:nvPicPr>
          <p:cNvPr id="2052" name="Picture 4" descr="http://getactionsapp.com/img/mask-ip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94" y="319412"/>
            <a:ext cx="8664850" cy="58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padhelp.com/wp-content/uploads/2014/01/Open-the-camera-app-and-slide-from-photo-to-video-to-create-an-iPad-vide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04" y="1117320"/>
            <a:ext cx="6263212" cy="47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nut 1"/>
          <p:cNvSpPr/>
          <p:nvPr/>
        </p:nvSpPr>
        <p:spPr>
          <a:xfrm>
            <a:off x="10132819" y="3128588"/>
            <a:ext cx="736742" cy="730001"/>
          </a:xfrm>
          <a:prstGeom prst="donut">
            <a:avLst>
              <a:gd name="adj" fmla="val 896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2056" name="Picture 8" descr="http://pngimg.com/upload/finger_PNG62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14299">
            <a:off x="9613610" y="414933"/>
            <a:ext cx="1480526" cy="31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nut 8"/>
          <p:cNvSpPr/>
          <p:nvPr/>
        </p:nvSpPr>
        <p:spPr>
          <a:xfrm>
            <a:off x="4517859" y="870155"/>
            <a:ext cx="5245560" cy="5010534"/>
          </a:xfrm>
          <a:prstGeom prst="donut">
            <a:avLst>
              <a:gd name="adj" fmla="val 181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879141" y="5154277"/>
            <a:ext cx="1657515" cy="1431161"/>
          </a:xfrm>
          <a:prstGeom prst="star7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pinch</a:t>
            </a:r>
          </a:p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in</a:t>
            </a:r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11" name="7-Point Star 10"/>
          <p:cNvSpPr/>
          <p:nvPr/>
        </p:nvSpPr>
        <p:spPr>
          <a:xfrm>
            <a:off x="10088526" y="3936775"/>
            <a:ext cx="1657515" cy="1431161"/>
          </a:xfrm>
          <a:prstGeom prst="star7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TAP</a:t>
            </a:r>
            <a:endParaRPr lang="en-AU" sz="24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rapidconsultingusa.com/wp-content/uploads/2012/06/gesture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8" r="47640" b="4087"/>
          <a:stretch/>
        </p:blipFill>
        <p:spPr bwMode="auto">
          <a:xfrm>
            <a:off x="575171" y="2566201"/>
            <a:ext cx="2359000" cy="24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5905" t="-1" r="5091" b="8737"/>
          <a:stretch/>
        </p:blipFill>
        <p:spPr>
          <a:xfrm>
            <a:off x="6185799" y="3004457"/>
            <a:ext cx="2581091" cy="140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7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490537"/>
            <a:ext cx="6610350" cy="4238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28900" y="4910257"/>
            <a:ext cx="661035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Song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0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238125"/>
            <a:ext cx="7199352" cy="4819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38450" y="5243632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finish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74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" y="1542957"/>
            <a:ext cx="6108192" cy="1325563"/>
          </a:xfrm>
        </p:spPr>
        <p:txBody>
          <a:bodyPr>
            <a:normAutofit/>
          </a:bodyPr>
          <a:lstStyle/>
          <a:p>
            <a:r>
              <a:rPr lang="en-AU" sz="3200" b="1" dirty="0" smtClean="0"/>
              <a:t>Today we made a  </a:t>
            </a:r>
            <a:endParaRPr lang="en-A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059936" y="202363"/>
            <a:ext cx="165141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3600" dirty="0" smtClean="0">
                <a:latin typeface="Comic Sans MS" panose="030F0702030302020204" pitchFamily="66" charset="0"/>
              </a:rPr>
              <a:t>Review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3917" y="3232301"/>
            <a:ext cx="6108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/>
              <a:t>We used the</a:t>
            </a:r>
            <a:endParaRPr lang="en-AU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0112" y="5601664"/>
            <a:ext cx="1324507" cy="20701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2626" y="3382762"/>
            <a:ext cx="1741993" cy="186936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5552" y="5252127"/>
            <a:ext cx="6108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/>
              <a:t> </a:t>
            </a:r>
            <a:r>
              <a:rPr lang="en-AU" sz="3200" b="1" dirty="0" smtClean="0"/>
              <a:t>We glued the picture into our </a:t>
            </a:r>
            <a:endParaRPr lang="en-AU" sz="3200" dirty="0"/>
          </a:p>
        </p:txBody>
      </p:sp>
      <p:pic>
        <p:nvPicPr>
          <p:cNvPr id="15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14890" y="-1317660"/>
            <a:ext cx="1562251" cy="11716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rubbish b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772" y="-776115"/>
            <a:ext cx="1650850" cy="16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2498" y="1224272"/>
            <a:ext cx="1720935" cy="17209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2834" y="1724358"/>
            <a:ext cx="3399179" cy="720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2934565" y="3534701"/>
            <a:ext cx="3399179" cy="720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5410617" y="5528955"/>
            <a:ext cx="3399179" cy="720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82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1726" y="749417"/>
            <a:ext cx="2121223" cy="1357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95349" y="749417"/>
            <a:ext cx="2121223" cy="1357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95349" y="2271953"/>
            <a:ext cx="2121223" cy="1357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21726" y="2271953"/>
            <a:ext cx="2121223" cy="1357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596987" y="3761293"/>
            <a:ext cx="2121223" cy="1357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595349" y="5258936"/>
            <a:ext cx="2121223" cy="1357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21726" y="3761293"/>
            <a:ext cx="2121223" cy="1357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21726" y="5258936"/>
            <a:ext cx="2121223" cy="1357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710" y="5052232"/>
            <a:ext cx="1720935" cy="17209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529" y="5077245"/>
            <a:ext cx="1720935" cy="17209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519" y="3579601"/>
            <a:ext cx="1720935" cy="17209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78" y="3579602"/>
            <a:ext cx="1720935" cy="17209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115" y="2106970"/>
            <a:ext cx="1720935" cy="17209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373" y="2106971"/>
            <a:ext cx="1720935" cy="17209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711" y="543100"/>
            <a:ext cx="1720935" cy="17209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376" y="567726"/>
            <a:ext cx="1720935" cy="17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67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626" y="3382762"/>
            <a:ext cx="1741993" cy="1869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5026" y="3535162"/>
            <a:ext cx="1741993" cy="1869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426" y="3687562"/>
            <a:ext cx="1741993" cy="1869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913" y="4565406"/>
            <a:ext cx="1741993" cy="1869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14" y="4554019"/>
            <a:ext cx="1741993" cy="1869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632" y="2502683"/>
            <a:ext cx="1741993" cy="1869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15" y="2502684"/>
            <a:ext cx="1741993" cy="1869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26" y="343860"/>
            <a:ext cx="1741993" cy="18693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4" y="343861"/>
            <a:ext cx="1741993" cy="1869365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393459" y="3022798"/>
            <a:ext cx="1061545" cy="1633810"/>
          </a:xfrm>
          <a:custGeom>
            <a:avLst/>
            <a:gdLst>
              <a:gd name="connsiteX0" fmla="*/ 546538 w 1702676"/>
              <a:gd name="connsiteY0" fmla="*/ 1933904 h 2364828"/>
              <a:gd name="connsiteX1" fmla="*/ 493986 w 1702676"/>
              <a:gd name="connsiteY1" fmla="*/ 1923393 h 2364828"/>
              <a:gd name="connsiteX2" fmla="*/ 441435 w 1702676"/>
              <a:gd name="connsiteY2" fmla="*/ 1891862 h 2364828"/>
              <a:gd name="connsiteX3" fmla="*/ 409904 w 1702676"/>
              <a:gd name="connsiteY3" fmla="*/ 1870842 h 2364828"/>
              <a:gd name="connsiteX4" fmla="*/ 367862 w 1702676"/>
              <a:gd name="connsiteY4" fmla="*/ 1860331 h 2364828"/>
              <a:gd name="connsiteX5" fmla="*/ 283779 w 1702676"/>
              <a:gd name="connsiteY5" fmla="*/ 1807780 h 2364828"/>
              <a:gd name="connsiteX6" fmla="*/ 252248 w 1702676"/>
              <a:gd name="connsiteY6" fmla="*/ 1786759 h 2364828"/>
              <a:gd name="connsiteX7" fmla="*/ 168166 w 1702676"/>
              <a:gd name="connsiteY7" fmla="*/ 1723697 h 2364828"/>
              <a:gd name="connsiteX8" fmla="*/ 157655 w 1702676"/>
              <a:gd name="connsiteY8" fmla="*/ 1692166 h 2364828"/>
              <a:gd name="connsiteX9" fmla="*/ 126124 w 1702676"/>
              <a:gd name="connsiteY9" fmla="*/ 1671145 h 2364828"/>
              <a:gd name="connsiteX10" fmla="*/ 94593 w 1702676"/>
              <a:gd name="connsiteY10" fmla="*/ 1639614 h 2364828"/>
              <a:gd name="connsiteX11" fmla="*/ 31531 w 1702676"/>
              <a:gd name="connsiteY11" fmla="*/ 1587062 h 2364828"/>
              <a:gd name="connsiteX12" fmla="*/ 21021 w 1702676"/>
              <a:gd name="connsiteY12" fmla="*/ 1555531 h 2364828"/>
              <a:gd name="connsiteX13" fmla="*/ 0 w 1702676"/>
              <a:gd name="connsiteY13" fmla="*/ 1524000 h 2364828"/>
              <a:gd name="connsiteX14" fmla="*/ 105104 w 1702676"/>
              <a:gd name="connsiteY14" fmla="*/ 1481959 h 2364828"/>
              <a:gd name="connsiteX15" fmla="*/ 304800 w 1702676"/>
              <a:gd name="connsiteY15" fmla="*/ 1471449 h 2364828"/>
              <a:gd name="connsiteX16" fmla="*/ 367862 w 1702676"/>
              <a:gd name="connsiteY16" fmla="*/ 1450428 h 2364828"/>
              <a:gd name="connsiteX17" fmla="*/ 399393 w 1702676"/>
              <a:gd name="connsiteY17" fmla="*/ 1429407 h 2364828"/>
              <a:gd name="connsiteX18" fmla="*/ 472966 w 1702676"/>
              <a:gd name="connsiteY18" fmla="*/ 1408387 h 2364828"/>
              <a:gd name="connsiteX19" fmla="*/ 504497 w 1702676"/>
              <a:gd name="connsiteY19" fmla="*/ 1366345 h 2364828"/>
              <a:gd name="connsiteX20" fmla="*/ 525517 w 1702676"/>
              <a:gd name="connsiteY20" fmla="*/ 1334814 h 2364828"/>
              <a:gd name="connsiteX21" fmla="*/ 515007 w 1702676"/>
              <a:gd name="connsiteY21" fmla="*/ 1282262 h 2364828"/>
              <a:gd name="connsiteX22" fmla="*/ 451945 w 1702676"/>
              <a:gd name="connsiteY22" fmla="*/ 1250731 h 2364828"/>
              <a:gd name="connsiteX23" fmla="*/ 420414 w 1702676"/>
              <a:gd name="connsiteY23" fmla="*/ 1229711 h 2364828"/>
              <a:gd name="connsiteX24" fmla="*/ 357352 w 1702676"/>
              <a:gd name="connsiteY24" fmla="*/ 1187669 h 2364828"/>
              <a:gd name="connsiteX25" fmla="*/ 315311 w 1702676"/>
              <a:gd name="connsiteY25" fmla="*/ 1156138 h 2364828"/>
              <a:gd name="connsiteX26" fmla="*/ 252248 w 1702676"/>
              <a:gd name="connsiteY26" fmla="*/ 1103587 h 2364828"/>
              <a:gd name="connsiteX27" fmla="*/ 210207 w 1702676"/>
              <a:gd name="connsiteY27" fmla="*/ 1040524 h 2364828"/>
              <a:gd name="connsiteX28" fmla="*/ 199697 w 1702676"/>
              <a:gd name="connsiteY28" fmla="*/ 1008993 h 2364828"/>
              <a:gd name="connsiteX29" fmla="*/ 178676 w 1702676"/>
              <a:gd name="connsiteY29" fmla="*/ 966952 h 2364828"/>
              <a:gd name="connsiteX30" fmla="*/ 168166 w 1702676"/>
              <a:gd name="connsiteY30" fmla="*/ 914400 h 2364828"/>
              <a:gd name="connsiteX31" fmla="*/ 157655 w 1702676"/>
              <a:gd name="connsiteY31" fmla="*/ 882869 h 2364828"/>
              <a:gd name="connsiteX32" fmla="*/ 189186 w 1702676"/>
              <a:gd name="connsiteY32" fmla="*/ 788276 h 2364828"/>
              <a:gd name="connsiteX33" fmla="*/ 231228 w 1702676"/>
              <a:gd name="connsiteY33" fmla="*/ 777766 h 2364828"/>
              <a:gd name="connsiteX34" fmla="*/ 378373 w 1702676"/>
              <a:gd name="connsiteY34" fmla="*/ 756745 h 2364828"/>
              <a:gd name="connsiteX35" fmla="*/ 472966 w 1702676"/>
              <a:gd name="connsiteY35" fmla="*/ 672662 h 2364828"/>
              <a:gd name="connsiteX36" fmla="*/ 504497 w 1702676"/>
              <a:gd name="connsiteY36" fmla="*/ 641131 h 2364828"/>
              <a:gd name="connsiteX37" fmla="*/ 525517 w 1702676"/>
              <a:gd name="connsiteY37" fmla="*/ 609600 h 2364828"/>
              <a:gd name="connsiteX38" fmla="*/ 588579 w 1702676"/>
              <a:gd name="connsiteY38" fmla="*/ 557049 h 2364828"/>
              <a:gd name="connsiteX39" fmla="*/ 641131 w 1702676"/>
              <a:gd name="connsiteY39" fmla="*/ 493987 h 2364828"/>
              <a:gd name="connsiteX40" fmla="*/ 651642 w 1702676"/>
              <a:gd name="connsiteY40" fmla="*/ 451945 h 2364828"/>
              <a:gd name="connsiteX41" fmla="*/ 662152 w 1702676"/>
              <a:gd name="connsiteY41" fmla="*/ 420414 h 2364828"/>
              <a:gd name="connsiteX42" fmla="*/ 672662 w 1702676"/>
              <a:gd name="connsiteY42" fmla="*/ 105104 h 2364828"/>
              <a:gd name="connsiteX43" fmla="*/ 693683 w 1702676"/>
              <a:gd name="connsiteY43" fmla="*/ 73573 h 2364828"/>
              <a:gd name="connsiteX44" fmla="*/ 756745 w 1702676"/>
              <a:gd name="connsiteY44" fmla="*/ 42042 h 2364828"/>
              <a:gd name="connsiteX45" fmla="*/ 851338 w 1702676"/>
              <a:gd name="connsiteY45" fmla="*/ 21021 h 2364828"/>
              <a:gd name="connsiteX46" fmla="*/ 914400 w 1702676"/>
              <a:gd name="connsiteY46" fmla="*/ 0 h 2364828"/>
              <a:gd name="connsiteX47" fmla="*/ 1061545 w 1702676"/>
              <a:gd name="connsiteY47" fmla="*/ 31531 h 2364828"/>
              <a:gd name="connsiteX48" fmla="*/ 1103586 w 1702676"/>
              <a:gd name="connsiteY48" fmla="*/ 94593 h 2364828"/>
              <a:gd name="connsiteX49" fmla="*/ 1093076 w 1702676"/>
              <a:gd name="connsiteY49" fmla="*/ 304800 h 2364828"/>
              <a:gd name="connsiteX50" fmla="*/ 1051035 w 1702676"/>
              <a:gd name="connsiteY50" fmla="*/ 399393 h 2364828"/>
              <a:gd name="connsiteX51" fmla="*/ 1019504 w 1702676"/>
              <a:gd name="connsiteY51" fmla="*/ 420414 h 2364828"/>
              <a:gd name="connsiteX52" fmla="*/ 966952 w 1702676"/>
              <a:gd name="connsiteY52" fmla="*/ 483476 h 2364828"/>
              <a:gd name="connsiteX53" fmla="*/ 945931 w 1702676"/>
              <a:gd name="connsiteY53" fmla="*/ 546538 h 2364828"/>
              <a:gd name="connsiteX54" fmla="*/ 935421 w 1702676"/>
              <a:gd name="connsiteY54" fmla="*/ 578069 h 2364828"/>
              <a:gd name="connsiteX55" fmla="*/ 956442 w 1702676"/>
              <a:gd name="connsiteY55" fmla="*/ 693683 h 2364828"/>
              <a:gd name="connsiteX56" fmla="*/ 987973 w 1702676"/>
              <a:gd name="connsiteY56" fmla="*/ 725214 h 2364828"/>
              <a:gd name="connsiteX57" fmla="*/ 1040524 w 1702676"/>
              <a:gd name="connsiteY57" fmla="*/ 788276 h 2364828"/>
              <a:gd name="connsiteX58" fmla="*/ 1082566 w 1702676"/>
              <a:gd name="connsiteY58" fmla="*/ 809297 h 2364828"/>
              <a:gd name="connsiteX59" fmla="*/ 1114097 w 1702676"/>
              <a:gd name="connsiteY59" fmla="*/ 830318 h 2364828"/>
              <a:gd name="connsiteX60" fmla="*/ 1156138 w 1702676"/>
              <a:gd name="connsiteY60" fmla="*/ 840828 h 2364828"/>
              <a:gd name="connsiteX61" fmla="*/ 1334814 w 1702676"/>
              <a:gd name="connsiteY61" fmla="*/ 861849 h 2364828"/>
              <a:gd name="connsiteX62" fmla="*/ 1397876 w 1702676"/>
              <a:gd name="connsiteY62" fmla="*/ 903890 h 2364828"/>
              <a:gd name="connsiteX63" fmla="*/ 1460938 w 1702676"/>
              <a:gd name="connsiteY63" fmla="*/ 956442 h 2364828"/>
              <a:gd name="connsiteX64" fmla="*/ 1513490 w 1702676"/>
              <a:gd name="connsiteY64" fmla="*/ 1030014 h 2364828"/>
              <a:gd name="connsiteX65" fmla="*/ 1545021 w 1702676"/>
              <a:gd name="connsiteY65" fmla="*/ 1103587 h 2364828"/>
              <a:gd name="connsiteX66" fmla="*/ 1566042 w 1702676"/>
              <a:gd name="connsiteY66" fmla="*/ 1156138 h 2364828"/>
              <a:gd name="connsiteX67" fmla="*/ 1576552 w 1702676"/>
              <a:gd name="connsiteY67" fmla="*/ 1187669 h 2364828"/>
              <a:gd name="connsiteX68" fmla="*/ 1597573 w 1702676"/>
              <a:gd name="connsiteY68" fmla="*/ 1229711 h 2364828"/>
              <a:gd name="connsiteX69" fmla="*/ 1608083 w 1702676"/>
              <a:gd name="connsiteY69" fmla="*/ 1271752 h 2364828"/>
              <a:gd name="connsiteX70" fmla="*/ 1629104 w 1702676"/>
              <a:gd name="connsiteY70" fmla="*/ 1313793 h 2364828"/>
              <a:gd name="connsiteX71" fmla="*/ 1639614 w 1702676"/>
              <a:gd name="connsiteY71" fmla="*/ 1429407 h 2364828"/>
              <a:gd name="connsiteX72" fmla="*/ 1660635 w 1702676"/>
              <a:gd name="connsiteY72" fmla="*/ 1492469 h 2364828"/>
              <a:gd name="connsiteX73" fmla="*/ 1681655 w 1702676"/>
              <a:gd name="connsiteY73" fmla="*/ 1597573 h 2364828"/>
              <a:gd name="connsiteX74" fmla="*/ 1692166 w 1702676"/>
              <a:gd name="connsiteY74" fmla="*/ 1629104 h 2364828"/>
              <a:gd name="connsiteX75" fmla="*/ 1702676 w 1702676"/>
              <a:gd name="connsiteY75" fmla="*/ 1681656 h 2364828"/>
              <a:gd name="connsiteX76" fmla="*/ 1681655 w 1702676"/>
              <a:gd name="connsiteY76" fmla="*/ 1891862 h 2364828"/>
              <a:gd name="connsiteX77" fmla="*/ 1629104 w 1702676"/>
              <a:gd name="connsiteY77" fmla="*/ 1860331 h 2364828"/>
              <a:gd name="connsiteX78" fmla="*/ 1555531 w 1702676"/>
              <a:gd name="connsiteY78" fmla="*/ 1776249 h 2364828"/>
              <a:gd name="connsiteX79" fmla="*/ 1524000 w 1702676"/>
              <a:gd name="connsiteY79" fmla="*/ 1755228 h 2364828"/>
              <a:gd name="connsiteX80" fmla="*/ 1513490 w 1702676"/>
              <a:gd name="connsiteY80" fmla="*/ 1355835 h 2364828"/>
              <a:gd name="connsiteX81" fmla="*/ 1502979 w 1702676"/>
              <a:gd name="connsiteY81" fmla="*/ 1313793 h 2364828"/>
              <a:gd name="connsiteX82" fmla="*/ 1471448 w 1702676"/>
              <a:gd name="connsiteY82" fmla="*/ 1250731 h 2364828"/>
              <a:gd name="connsiteX83" fmla="*/ 1439917 w 1702676"/>
              <a:gd name="connsiteY83" fmla="*/ 1219200 h 2364828"/>
              <a:gd name="connsiteX84" fmla="*/ 1397876 w 1702676"/>
              <a:gd name="connsiteY84" fmla="*/ 1208690 h 2364828"/>
              <a:gd name="connsiteX85" fmla="*/ 1366345 w 1702676"/>
              <a:gd name="connsiteY85" fmla="*/ 1198180 h 2364828"/>
              <a:gd name="connsiteX86" fmla="*/ 1334814 w 1702676"/>
              <a:gd name="connsiteY86" fmla="*/ 1177159 h 2364828"/>
              <a:gd name="connsiteX87" fmla="*/ 1261242 w 1702676"/>
              <a:gd name="connsiteY87" fmla="*/ 1156138 h 2364828"/>
              <a:gd name="connsiteX88" fmla="*/ 1229711 w 1702676"/>
              <a:gd name="connsiteY88" fmla="*/ 1135118 h 2364828"/>
              <a:gd name="connsiteX89" fmla="*/ 1198179 w 1702676"/>
              <a:gd name="connsiteY89" fmla="*/ 1124607 h 2364828"/>
              <a:gd name="connsiteX90" fmla="*/ 1166648 w 1702676"/>
              <a:gd name="connsiteY90" fmla="*/ 1103587 h 2364828"/>
              <a:gd name="connsiteX91" fmla="*/ 1103586 w 1702676"/>
              <a:gd name="connsiteY91" fmla="*/ 1082566 h 2364828"/>
              <a:gd name="connsiteX92" fmla="*/ 966952 w 1702676"/>
              <a:gd name="connsiteY92" fmla="*/ 1093076 h 2364828"/>
              <a:gd name="connsiteX93" fmla="*/ 935421 w 1702676"/>
              <a:gd name="connsiteY93" fmla="*/ 1114097 h 2364828"/>
              <a:gd name="connsiteX94" fmla="*/ 882869 w 1702676"/>
              <a:gd name="connsiteY94" fmla="*/ 1177159 h 2364828"/>
              <a:gd name="connsiteX95" fmla="*/ 851338 w 1702676"/>
              <a:gd name="connsiteY95" fmla="*/ 1198180 h 2364828"/>
              <a:gd name="connsiteX96" fmla="*/ 830317 w 1702676"/>
              <a:gd name="connsiteY96" fmla="*/ 1240221 h 2364828"/>
              <a:gd name="connsiteX97" fmla="*/ 809297 w 1702676"/>
              <a:gd name="connsiteY97" fmla="*/ 1324304 h 2364828"/>
              <a:gd name="connsiteX98" fmla="*/ 819807 w 1702676"/>
              <a:gd name="connsiteY98" fmla="*/ 1587062 h 2364828"/>
              <a:gd name="connsiteX99" fmla="*/ 830317 w 1702676"/>
              <a:gd name="connsiteY99" fmla="*/ 1629104 h 2364828"/>
              <a:gd name="connsiteX100" fmla="*/ 861848 w 1702676"/>
              <a:gd name="connsiteY100" fmla="*/ 1713187 h 2364828"/>
              <a:gd name="connsiteX101" fmla="*/ 924911 w 1702676"/>
              <a:gd name="connsiteY101" fmla="*/ 1776249 h 2364828"/>
              <a:gd name="connsiteX102" fmla="*/ 945931 w 1702676"/>
              <a:gd name="connsiteY102" fmla="*/ 1807780 h 2364828"/>
              <a:gd name="connsiteX103" fmla="*/ 1008993 w 1702676"/>
              <a:gd name="connsiteY103" fmla="*/ 1860331 h 2364828"/>
              <a:gd name="connsiteX104" fmla="*/ 1030014 w 1702676"/>
              <a:gd name="connsiteY104" fmla="*/ 1891862 h 2364828"/>
              <a:gd name="connsiteX105" fmla="*/ 1072055 w 1702676"/>
              <a:gd name="connsiteY105" fmla="*/ 1923393 h 2364828"/>
              <a:gd name="connsiteX106" fmla="*/ 1093076 w 1702676"/>
              <a:gd name="connsiteY106" fmla="*/ 1954924 h 2364828"/>
              <a:gd name="connsiteX107" fmla="*/ 1124607 w 1702676"/>
              <a:gd name="connsiteY107" fmla="*/ 1986456 h 2364828"/>
              <a:gd name="connsiteX108" fmla="*/ 1166648 w 1702676"/>
              <a:gd name="connsiteY108" fmla="*/ 2049518 h 2364828"/>
              <a:gd name="connsiteX109" fmla="*/ 1187669 w 1702676"/>
              <a:gd name="connsiteY109" fmla="*/ 2112580 h 2364828"/>
              <a:gd name="connsiteX110" fmla="*/ 1166648 w 1702676"/>
              <a:gd name="connsiteY110" fmla="*/ 2280745 h 2364828"/>
              <a:gd name="connsiteX111" fmla="*/ 1156138 w 1702676"/>
              <a:gd name="connsiteY111" fmla="*/ 2312276 h 2364828"/>
              <a:gd name="connsiteX112" fmla="*/ 1124607 w 1702676"/>
              <a:gd name="connsiteY112" fmla="*/ 2333297 h 2364828"/>
              <a:gd name="connsiteX113" fmla="*/ 1082566 w 1702676"/>
              <a:gd name="connsiteY113" fmla="*/ 2364828 h 2364828"/>
              <a:gd name="connsiteX114" fmla="*/ 998483 w 1702676"/>
              <a:gd name="connsiteY114" fmla="*/ 2354318 h 2364828"/>
              <a:gd name="connsiteX115" fmla="*/ 956442 w 1702676"/>
              <a:gd name="connsiteY115" fmla="*/ 2322787 h 2364828"/>
              <a:gd name="connsiteX116" fmla="*/ 924911 w 1702676"/>
              <a:gd name="connsiteY116" fmla="*/ 2301766 h 2364828"/>
              <a:gd name="connsiteX117" fmla="*/ 882869 w 1702676"/>
              <a:gd name="connsiteY117" fmla="*/ 2280745 h 2364828"/>
              <a:gd name="connsiteX118" fmla="*/ 809297 w 1702676"/>
              <a:gd name="connsiteY118" fmla="*/ 2217683 h 2364828"/>
              <a:gd name="connsiteX119" fmla="*/ 788276 w 1702676"/>
              <a:gd name="connsiteY119" fmla="*/ 2186152 h 2364828"/>
              <a:gd name="connsiteX120" fmla="*/ 725214 w 1702676"/>
              <a:gd name="connsiteY120" fmla="*/ 2123090 h 2364828"/>
              <a:gd name="connsiteX121" fmla="*/ 683173 w 1702676"/>
              <a:gd name="connsiteY121" fmla="*/ 2060028 h 2364828"/>
              <a:gd name="connsiteX122" fmla="*/ 630621 w 1702676"/>
              <a:gd name="connsiteY122" fmla="*/ 2007476 h 2364828"/>
              <a:gd name="connsiteX123" fmla="*/ 609600 w 1702676"/>
              <a:gd name="connsiteY123" fmla="*/ 1975945 h 2364828"/>
              <a:gd name="connsiteX124" fmla="*/ 578069 w 1702676"/>
              <a:gd name="connsiteY124" fmla="*/ 1954924 h 2364828"/>
              <a:gd name="connsiteX125" fmla="*/ 546538 w 1702676"/>
              <a:gd name="connsiteY125" fmla="*/ 1933904 h 236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1702676" h="2364828">
                <a:moveTo>
                  <a:pt x="546538" y="1933904"/>
                </a:moveTo>
                <a:cubicBezTo>
                  <a:pt x="532524" y="1928649"/>
                  <a:pt x="510573" y="1930028"/>
                  <a:pt x="493986" y="1923393"/>
                </a:cubicBezTo>
                <a:cubicBezTo>
                  <a:pt x="475019" y="1915806"/>
                  <a:pt x="458758" y="1902689"/>
                  <a:pt x="441435" y="1891862"/>
                </a:cubicBezTo>
                <a:cubicBezTo>
                  <a:pt x="430723" y="1885167"/>
                  <a:pt x="421514" y="1875818"/>
                  <a:pt x="409904" y="1870842"/>
                </a:cubicBezTo>
                <a:cubicBezTo>
                  <a:pt x="396627" y="1865152"/>
                  <a:pt x="381876" y="1863835"/>
                  <a:pt x="367862" y="1860331"/>
                </a:cubicBezTo>
                <a:cubicBezTo>
                  <a:pt x="339834" y="1842814"/>
                  <a:pt x="311279" y="1826114"/>
                  <a:pt x="283779" y="1807780"/>
                </a:cubicBezTo>
                <a:cubicBezTo>
                  <a:pt x="273269" y="1800773"/>
                  <a:pt x="261839" y="1794980"/>
                  <a:pt x="252248" y="1786759"/>
                </a:cubicBezTo>
                <a:cubicBezTo>
                  <a:pt x="177880" y="1723015"/>
                  <a:pt x="244731" y="1761980"/>
                  <a:pt x="168166" y="1723697"/>
                </a:cubicBezTo>
                <a:cubicBezTo>
                  <a:pt x="164662" y="1713187"/>
                  <a:pt x="164576" y="1700817"/>
                  <a:pt x="157655" y="1692166"/>
                </a:cubicBezTo>
                <a:cubicBezTo>
                  <a:pt x="149764" y="1682302"/>
                  <a:pt x="135828" y="1679232"/>
                  <a:pt x="126124" y="1671145"/>
                </a:cubicBezTo>
                <a:cubicBezTo>
                  <a:pt x="114705" y="1661629"/>
                  <a:pt x="106012" y="1649130"/>
                  <a:pt x="94593" y="1639614"/>
                </a:cubicBezTo>
                <a:cubicBezTo>
                  <a:pt x="6796" y="1566450"/>
                  <a:pt x="123649" y="1679180"/>
                  <a:pt x="31531" y="1587062"/>
                </a:cubicBezTo>
                <a:cubicBezTo>
                  <a:pt x="28028" y="1576552"/>
                  <a:pt x="25976" y="1565440"/>
                  <a:pt x="21021" y="1555531"/>
                </a:cubicBezTo>
                <a:cubicBezTo>
                  <a:pt x="15372" y="1544233"/>
                  <a:pt x="0" y="1536632"/>
                  <a:pt x="0" y="1524000"/>
                </a:cubicBezTo>
                <a:cubicBezTo>
                  <a:pt x="0" y="1473885"/>
                  <a:pt x="90526" y="1483039"/>
                  <a:pt x="105104" y="1481959"/>
                </a:cubicBezTo>
                <a:cubicBezTo>
                  <a:pt x="171579" y="1477035"/>
                  <a:pt x="238235" y="1474952"/>
                  <a:pt x="304800" y="1471449"/>
                </a:cubicBezTo>
                <a:cubicBezTo>
                  <a:pt x="325821" y="1464442"/>
                  <a:pt x="349426" y="1462719"/>
                  <a:pt x="367862" y="1450428"/>
                </a:cubicBezTo>
                <a:cubicBezTo>
                  <a:pt x="378372" y="1443421"/>
                  <a:pt x="388095" y="1435056"/>
                  <a:pt x="399393" y="1429407"/>
                </a:cubicBezTo>
                <a:cubicBezTo>
                  <a:pt x="414471" y="1421868"/>
                  <a:pt x="459497" y="1411754"/>
                  <a:pt x="472966" y="1408387"/>
                </a:cubicBezTo>
                <a:cubicBezTo>
                  <a:pt x="483476" y="1394373"/>
                  <a:pt x="494315" y="1380600"/>
                  <a:pt x="504497" y="1366345"/>
                </a:cubicBezTo>
                <a:cubicBezTo>
                  <a:pt x="511839" y="1356066"/>
                  <a:pt x="523950" y="1347348"/>
                  <a:pt x="525517" y="1334814"/>
                </a:cubicBezTo>
                <a:cubicBezTo>
                  <a:pt x="527733" y="1317088"/>
                  <a:pt x="523870" y="1297772"/>
                  <a:pt x="515007" y="1282262"/>
                </a:cubicBezTo>
                <a:cubicBezTo>
                  <a:pt x="502960" y="1261180"/>
                  <a:pt x="470285" y="1259901"/>
                  <a:pt x="451945" y="1250731"/>
                </a:cubicBezTo>
                <a:cubicBezTo>
                  <a:pt x="440647" y="1245082"/>
                  <a:pt x="430118" y="1237798"/>
                  <a:pt x="420414" y="1229711"/>
                </a:cubicBezTo>
                <a:cubicBezTo>
                  <a:pt x="367926" y="1185971"/>
                  <a:pt x="412766" y="1206141"/>
                  <a:pt x="357352" y="1187669"/>
                </a:cubicBezTo>
                <a:cubicBezTo>
                  <a:pt x="343338" y="1177159"/>
                  <a:pt x="329565" y="1166319"/>
                  <a:pt x="315311" y="1156138"/>
                </a:cubicBezTo>
                <a:cubicBezTo>
                  <a:pt x="284945" y="1134448"/>
                  <a:pt x="276786" y="1135137"/>
                  <a:pt x="252248" y="1103587"/>
                </a:cubicBezTo>
                <a:cubicBezTo>
                  <a:pt x="236738" y="1083645"/>
                  <a:pt x="210207" y="1040524"/>
                  <a:pt x="210207" y="1040524"/>
                </a:cubicBezTo>
                <a:cubicBezTo>
                  <a:pt x="206704" y="1030014"/>
                  <a:pt x="204061" y="1019176"/>
                  <a:pt x="199697" y="1008993"/>
                </a:cubicBezTo>
                <a:cubicBezTo>
                  <a:pt x="193525" y="994592"/>
                  <a:pt x="183631" y="981816"/>
                  <a:pt x="178676" y="966952"/>
                </a:cubicBezTo>
                <a:cubicBezTo>
                  <a:pt x="173027" y="950005"/>
                  <a:pt x="172499" y="931731"/>
                  <a:pt x="168166" y="914400"/>
                </a:cubicBezTo>
                <a:cubicBezTo>
                  <a:pt x="165479" y="903652"/>
                  <a:pt x="161159" y="893379"/>
                  <a:pt x="157655" y="882869"/>
                </a:cubicBezTo>
                <a:cubicBezTo>
                  <a:pt x="161585" y="859293"/>
                  <a:pt x="161477" y="806748"/>
                  <a:pt x="189186" y="788276"/>
                </a:cubicBezTo>
                <a:cubicBezTo>
                  <a:pt x="201205" y="780263"/>
                  <a:pt x="217338" y="781734"/>
                  <a:pt x="231228" y="777766"/>
                </a:cubicBezTo>
                <a:cubicBezTo>
                  <a:pt x="316154" y="753503"/>
                  <a:pt x="193453" y="773557"/>
                  <a:pt x="378373" y="756745"/>
                </a:cubicBezTo>
                <a:cubicBezTo>
                  <a:pt x="434639" y="719234"/>
                  <a:pt x="400972" y="744656"/>
                  <a:pt x="472966" y="672662"/>
                </a:cubicBezTo>
                <a:cubicBezTo>
                  <a:pt x="483476" y="662152"/>
                  <a:pt x="496252" y="653499"/>
                  <a:pt x="504497" y="641131"/>
                </a:cubicBezTo>
                <a:cubicBezTo>
                  <a:pt x="511504" y="630621"/>
                  <a:pt x="517430" y="619304"/>
                  <a:pt x="525517" y="609600"/>
                </a:cubicBezTo>
                <a:cubicBezTo>
                  <a:pt x="567387" y="559355"/>
                  <a:pt x="543485" y="594627"/>
                  <a:pt x="588579" y="557049"/>
                </a:cubicBezTo>
                <a:cubicBezTo>
                  <a:pt x="618929" y="531758"/>
                  <a:pt x="620461" y="524992"/>
                  <a:pt x="641131" y="493987"/>
                </a:cubicBezTo>
                <a:cubicBezTo>
                  <a:pt x="644635" y="479973"/>
                  <a:pt x="647674" y="465835"/>
                  <a:pt x="651642" y="451945"/>
                </a:cubicBezTo>
                <a:cubicBezTo>
                  <a:pt x="654686" y="441292"/>
                  <a:pt x="661482" y="431473"/>
                  <a:pt x="662152" y="420414"/>
                </a:cubicBezTo>
                <a:cubicBezTo>
                  <a:pt x="668514" y="315445"/>
                  <a:pt x="663141" y="209834"/>
                  <a:pt x="672662" y="105104"/>
                </a:cubicBezTo>
                <a:cubicBezTo>
                  <a:pt x="673806" y="92524"/>
                  <a:pt x="684751" y="82505"/>
                  <a:pt x="693683" y="73573"/>
                </a:cubicBezTo>
                <a:cubicBezTo>
                  <a:pt x="710810" y="56446"/>
                  <a:pt x="733948" y="47741"/>
                  <a:pt x="756745" y="42042"/>
                </a:cubicBezTo>
                <a:cubicBezTo>
                  <a:pt x="816730" y="27046"/>
                  <a:pt x="797409" y="37200"/>
                  <a:pt x="851338" y="21021"/>
                </a:cubicBezTo>
                <a:cubicBezTo>
                  <a:pt x="872561" y="14654"/>
                  <a:pt x="914400" y="0"/>
                  <a:pt x="914400" y="0"/>
                </a:cubicBezTo>
                <a:cubicBezTo>
                  <a:pt x="954213" y="3620"/>
                  <a:pt x="1026666" y="-8331"/>
                  <a:pt x="1061545" y="31531"/>
                </a:cubicBezTo>
                <a:cubicBezTo>
                  <a:pt x="1078181" y="50544"/>
                  <a:pt x="1103586" y="94593"/>
                  <a:pt x="1103586" y="94593"/>
                </a:cubicBezTo>
                <a:cubicBezTo>
                  <a:pt x="1100083" y="164662"/>
                  <a:pt x="1101118" y="235106"/>
                  <a:pt x="1093076" y="304800"/>
                </a:cubicBezTo>
                <a:cubicBezTo>
                  <a:pt x="1090361" y="328327"/>
                  <a:pt x="1071632" y="378795"/>
                  <a:pt x="1051035" y="399393"/>
                </a:cubicBezTo>
                <a:cubicBezTo>
                  <a:pt x="1042103" y="408325"/>
                  <a:pt x="1029208" y="412327"/>
                  <a:pt x="1019504" y="420414"/>
                </a:cubicBezTo>
                <a:cubicBezTo>
                  <a:pt x="989157" y="445704"/>
                  <a:pt x="987621" y="452473"/>
                  <a:pt x="966952" y="483476"/>
                </a:cubicBezTo>
                <a:lnTo>
                  <a:pt x="945931" y="546538"/>
                </a:lnTo>
                <a:lnTo>
                  <a:pt x="935421" y="578069"/>
                </a:lnTo>
                <a:cubicBezTo>
                  <a:pt x="935834" y="580958"/>
                  <a:pt x="947001" y="677161"/>
                  <a:pt x="956442" y="693683"/>
                </a:cubicBezTo>
                <a:cubicBezTo>
                  <a:pt x="963817" y="706588"/>
                  <a:pt x="978457" y="713795"/>
                  <a:pt x="987973" y="725214"/>
                </a:cubicBezTo>
                <a:cubicBezTo>
                  <a:pt x="1015088" y="757752"/>
                  <a:pt x="1002591" y="761181"/>
                  <a:pt x="1040524" y="788276"/>
                </a:cubicBezTo>
                <a:cubicBezTo>
                  <a:pt x="1053274" y="797383"/>
                  <a:pt x="1068962" y="801523"/>
                  <a:pt x="1082566" y="809297"/>
                </a:cubicBezTo>
                <a:cubicBezTo>
                  <a:pt x="1093534" y="815564"/>
                  <a:pt x="1102486" y="825342"/>
                  <a:pt x="1114097" y="830318"/>
                </a:cubicBezTo>
                <a:cubicBezTo>
                  <a:pt x="1127374" y="836008"/>
                  <a:pt x="1142037" y="837695"/>
                  <a:pt x="1156138" y="840828"/>
                </a:cubicBezTo>
                <a:cubicBezTo>
                  <a:pt x="1235029" y="858359"/>
                  <a:pt x="1226379" y="852812"/>
                  <a:pt x="1334814" y="861849"/>
                </a:cubicBezTo>
                <a:lnTo>
                  <a:pt x="1397876" y="903890"/>
                </a:lnTo>
                <a:cubicBezTo>
                  <a:pt x="1423017" y="920651"/>
                  <a:pt x="1442546" y="930694"/>
                  <a:pt x="1460938" y="956442"/>
                </a:cubicBezTo>
                <a:cubicBezTo>
                  <a:pt x="1530108" y="1053280"/>
                  <a:pt x="1431508" y="948032"/>
                  <a:pt x="1513490" y="1030014"/>
                </a:cubicBezTo>
                <a:cubicBezTo>
                  <a:pt x="1535075" y="1094771"/>
                  <a:pt x="1510390" y="1025668"/>
                  <a:pt x="1545021" y="1103587"/>
                </a:cubicBezTo>
                <a:cubicBezTo>
                  <a:pt x="1552683" y="1120827"/>
                  <a:pt x="1559417" y="1138473"/>
                  <a:pt x="1566042" y="1156138"/>
                </a:cubicBezTo>
                <a:cubicBezTo>
                  <a:pt x="1569932" y="1166511"/>
                  <a:pt x="1572188" y="1177486"/>
                  <a:pt x="1576552" y="1187669"/>
                </a:cubicBezTo>
                <a:cubicBezTo>
                  <a:pt x="1582724" y="1202070"/>
                  <a:pt x="1590566" y="1215697"/>
                  <a:pt x="1597573" y="1229711"/>
                </a:cubicBezTo>
                <a:cubicBezTo>
                  <a:pt x="1601076" y="1243725"/>
                  <a:pt x="1603011" y="1258227"/>
                  <a:pt x="1608083" y="1271752"/>
                </a:cubicBezTo>
                <a:cubicBezTo>
                  <a:pt x="1613584" y="1286422"/>
                  <a:pt x="1626031" y="1298429"/>
                  <a:pt x="1629104" y="1313793"/>
                </a:cubicBezTo>
                <a:cubicBezTo>
                  <a:pt x="1636693" y="1351738"/>
                  <a:pt x="1632889" y="1391299"/>
                  <a:pt x="1639614" y="1429407"/>
                </a:cubicBezTo>
                <a:cubicBezTo>
                  <a:pt x="1643465" y="1451228"/>
                  <a:pt x="1654268" y="1471246"/>
                  <a:pt x="1660635" y="1492469"/>
                </a:cubicBezTo>
                <a:cubicBezTo>
                  <a:pt x="1678583" y="1552297"/>
                  <a:pt x="1665421" y="1524523"/>
                  <a:pt x="1681655" y="1597573"/>
                </a:cubicBezTo>
                <a:cubicBezTo>
                  <a:pt x="1684058" y="1608388"/>
                  <a:pt x="1689479" y="1618356"/>
                  <a:pt x="1692166" y="1629104"/>
                </a:cubicBezTo>
                <a:cubicBezTo>
                  <a:pt x="1696499" y="1646435"/>
                  <a:pt x="1699173" y="1664139"/>
                  <a:pt x="1702676" y="1681656"/>
                </a:cubicBezTo>
                <a:cubicBezTo>
                  <a:pt x="1695669" y="1751725"/>
                  <a:pt x="1708467" y="1826748"/>
                  <a:pt x="1681655" y="1891862"/>
                </a:cubicBezTo>
                <a:cubicBezTo>
                  <a:pt x="1673877" y="1910752"/>
                  <a:pt x="1645229" y="1872873"/>
                  <a:pt x="1629104" y="1860331"/>
                </a:cubicBezTo>
                <a:cubicBezTo>
                  <a:pt x="1555411" y="1803015"/>
                  <a:pt x="1615980" y="1836698"/>
                  <a:pt x="1555531" y="1776249"/>
                </a:cubicBezTo>
                <a:cubicBezTo>
                  <a:pt x="1546599" y="1767317"/>
                  <a:pt x="1534510" y="1762235"/>
                  <a:pt x="1524000" y="1755228"/>
                </a:cubicBezTo>
                <a:cubicBezTo>
                  <a:pt x="1520497" y="1622097"/>
                  <a:pt x="1519825" y="1488861"/>
                  <a:pt x="1513490" y="1355835"/>
                </a:cubicBezTo>
                <a:cubicBezTo>
                  <a:pt x="1512803" y="1341406"/>
                  <a:pt x="1506947" y="1327683"/>
                  <a:pt x="1502979" y="1313793"/>
                </a:cubicBezTo>
                <a:cubicBezTo>
                  <a:pt x="1494735" y="1284938"/>
                  <a:pt x="1491477" y="1274765"/>
                  <a:pt x="1471448" y="1250731"/>
                </a:cubicBezTo>
                <a:cubicBezTo>
                  <a:pt x="1461932" y="1239312"/>
                  <a:pt x="1452822" y="1226575"/>
                  <a:pt x="1439917" y="1219200"/>
                </a:cubicBezTo>
                <a:cubicBezTo>
                  <a:pt x="1427375" y="1212033"/>
                  <a:pt x="1411765" y="1212658"/>
                  <a:pt x="1397876" y="1208690"/>
                </a:cubicBezTo>
                <a:cubicBezTo>
                  <a:pt x="1387223" y="1205646"/>
                  <a:pt x="1376855" y="1201683"/>
                  <a:pt x="1366345" y="1198180"/>
                </a:cubicBezTo>
                <a:cubicBezTo>
                  <a:pt x="1355835" y="1191173"/>
                  <a:pt x="1346425" y="1182135"/>
                  <a:pt x="1334814" y="1177159"/>
                </a:cubicBezTo>
                <a:cubicBezTo>
                  <a:pt x="1287644" y="1156943"/>
                  <a:pt x="1302167" y="1176601"/>
                  <a:pt x="1261242" y="1156138"/>
                </a:cubicBezTo>
                <a:cubicBezTo>
                  <a:pt x="1249944" y="1150489"/>
                  <a:pt x="1241009" y="1140767"/>
                  <a:pt x="1229711" y="1135118"/>
                </a:cubicBezTo>
                <a:cubicBezTo>
                  <a:pt x="1219801" y="1130163"/>
                  <a:pt x="1208089" y="1129562"/>
                  <a:pt x="1198179" y="1124607"/>
                </a:cubicBezTo>
                <a:cubicBezTo>
                  <a:pt x="1186881" y="1118958"/>
                  <a:pt x="1178191" y="1108717"/>
                  <a:pt x="1166648" y="1103587"/>
                </a:cubicBezTo>
                <a:cubicBezTo>
                  <a:pt x="1146400" y="1094588"/>
                  <a:pt x="1103586" y="1082566"/>
                  <a:pt x="1103586" y="1082566"/>
                </a:cubicBezTo>
                <a:cubicBezTo>
                  <a:pt x="1058041" y="1086069"/>
                  <a:pt x="1011849" y="1084658"/>
                  <a:pt x="966952" y="1093076"/>
                </a:cubicBezTo>
                <a:cubicBezTo>
                  <a:pt x="954536" y="1095404"/>
                  <a:pt x="945125" y="1106010"/>
                  <a:pt x="935421" y="1114097"/>
                </a:cubicBezTo>
                <a:cubicBezTo>
                  <a:pt x="832111" y="1200189"/>
                  <a:pt x="965545" y="1094483"/>
                  <a:pt x="882869" y="1177159"/>
                </a:cubicBezTo>
                <a:cubicBezTo>
                  <a:pt x="873937" y="1186091"/>
                  <a:pt x="861848" y="1191173"/>
                  <a:pt x="851338" y="1198180"/>
                </a:cubicBezTo>
                <a:cubicBezTo>
                  <a:pt x="844331" y="1212194"/>
                  <a:pt x="836489" y="1225820"/>
                  <a:pt x="830317" y="1240221"/>
                </a:cubicBezTo>
                <a:cubicBezTo>
                  <a:pt x="818198" y="1268498"/>
                  <a:pt x="815465" y="1293462"/>
                  <a:pt x="809297" y="1324304"/>
                </a:cubicBezTo>
                <a:cubicBezTo>
                  <a:pt x="812800" y="1411890"/>
                  <a:pt x="813776" y="1499614"/>
                  <a:pt x="819807" y="1587062"/>
                </a:cubicBezTo>
                <a:cubicBezTo>
                  <a:pt x="820801" y="1601473"/>
                  <a:pt x="827183" y="1615003"/>
                  <a:pt x="830317" y="1629104"/>
                </a:cubicBezTo>
                <a:cubicBezTo>
                  <a:pt x="840368" y="1674332"/>
                  <a:pt x="832996" y="1680729"/>
                  <a:pt x="861848" y="1713187"/>
                </a:cubicBezTo>
                <a:cubicBezTo>
                  <a:pt x="881598" y="1735406"/>
                  <a:pt x="908421" y="1751514"/>
                  <a:pt x="924911" y="1776249"/>
                </a:cubicBezTo>
                <a:cubicBezTo>
                  <a:pt x="931918" y="1786759"/>
                  <a:pt x="936999" y="1798848"/>
                  <a:pt x="945931" y="1807780"/>
                </a:cubicBezTo>
                <a:cubicBezTo>
                  <a:pt x="1028615" y="1890464"/>
                  <a:pt x="922891" y="1757009"/>
                  <a:pt x="1008993" y="1860331"/>
                </a:cubicBezTo>
                <a:cubicBezTo>
                  <a:pt x="1017080" y="1870035"/>
                  <a:pt x="1021082" y="1882930"/>
                  <a:pt x="1030014" y="1891862"/>
                </a:cubicBezTo>
                <a:cubicBezTo>
                  <a:pt x="1042400" y="1904248"/>
                  <a:pt x="1059669" y="1911007"/>
                  <a:pt x="1072055" y="1923393"/>
                </a:cubicBezTo>
                <a:cubicBezTo>
                  <a:pt x="1080987" y="1932325"/>
                  <a:pt x="1084989" y="1945220"/>
                  <a:pt x="1093076" y="1954924"/>
                </a:cubicBezTo>
                <a:cubicBezTo>
                  <a:pt x="1102592" y="1966343"/>
                  <a:pt x="1115481" y="1974723"/>
                  <a:pt x="1124607" y="1986456"/>
                </a:cubicBezTo>
                <a:cubicBezTo>
                  <a:pt x="1140117" y="2006398"/>
                  <a:pt x="1158659" y="2025551"/>
                  <a:pt x="1166648" y="2049518"/>
                </a:cubicBezTo>
                <a:lnTo>
                  <a:pt x="1187669" y="2112580"/>
                </a:lnTo>
                <a:cubicBezTo>
                  <a:pt x="1179521" y="2210355"/>
                  <a:pt x="1186172" y="2212413"/>
                  <a:pt x="1166648" y="2280745"/>
                </a:cubicBezTo>
                <a:cubicBezTo>
                  <a:pt x="1163604" y="2291398"/>
                  <a:pt x="1163059" y="2303625"/>
                  <a:pt x="1156138" y="2312276"/>
                </a:cubicBezTo>
                <a:cubicBezTo>
                  <a:pt x="1148247" y="2322140"/>
                  <a:pt x="1134886" y="2325955"/>
                  <a:pt x="1124607" y="2333297"/>
                </a:cubicBezTo>
                <a:cubicBezTo>
                  <a:pt x="1110353" y="2343479"/>
                  <a:pt x="1096580" y="2354318"/>
                  <a:pt x="1082566" y="2364828"/>
                </a:cubicBezTo>
                <a:cubicBezTo>
                  <a:pt x="1054538" y="2361325"/>
                  <a:pt x="1025279" y="2363250"/>
                  <a:pt x="998483" y="2354318"/>
                </a:cubicBezTo>
                <a:cubicBezTo>
                  <a:pt x="981865" y="2348779"/>
                  <a:pt x="970696" y="2332969"/>
                  <a:pt x="956442" y="2322787"/>
                </a:cubicBezTo>
                <a:cubicBezTo>
                  <a:pt x="946163" y="2315445"/>
                  <a:pt x="935879" y="2308033"/>
                  <a:pt x="924911" y="2301766"/>
                </a:cubicBezTo>
                <a:cubicBezTo>
                  <a:pt x="911307" y="2293992"/>
                  <a:pt x="896156" y="2289049"/>
                  <a:pt x="882869" y="2280745"/>
                </a:cubicBezTo>
                <a:cubicBezTo>
                  <a:pt x="858664" y="2265617"/>
                  <a:pt x="827990" y="2240115"/>
                  <a:pt x="809297" y="2217683"/>
                </a:cubicBezTo>
                <a:cubicBezTo>
                  <a:pt x="801210" y="2207979"/>
                  <a:pt x="796668" y="2195593"/>
                  <a:pt x="788276" y="2186152"/>
                </a:cubicBezTo>
                <a:cubicBezTo>
                  <a:pt x="768526" y="2163933"/>
                  <a:pt x="725214" y="2123090"/>
                  <a:pt x="725214" y="2123090"/>
                </a:cubicBezTo>
                <a:cubicBezTo>
                  <a:pt x="706744" y="2067678"/>
                  <a:pt x="726911" y="2112514"/>
                  <a:pt x="683173" y="2060028"/>
                </a:cubicBezTo>
                <a:cubicBezTo>
                  <a:pt x="639380" y="2007476"/>
                  <a:pt x="688428" y="2046014"/>
                  <a:pt x="630621" y="2007476"/>
                </a:cubicBezTo>
                <a:cubicBezTo>
                  <a:pt x="623614" y="1996966"/>
                  <a:pt x="618532" y="1984877"/>
                  <a:pt x="609600" y="1975945"/>
                </a:cubicBezTo>
                <a:cubicBezTo>
                  <a:pt x="600668" y="1967013"/>
                  <a:pt x="588174" y="1962503"/>
                  <a:pt x="578069" y="1954924"/>
                </a:cubicBezTo>
                <a:cubicBezTo>
                  <a:pt x="574105" y="1951951"/>
                  <a:pt x="560552" y="1939159"/>
                  <a:pt x="546538" y="193390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 12"/>
          <p:cNvSpPr/>
          <p:nvPr/>
        </p:nvSpPr>
        <p:spPr>
          <a:xfrm>
            <a:off x="6240161" y="2369980"/>
            <a:ext cx="1061545" cy="1633810"/>
          </a:xfrm>
          <a:custGeom>
            <a:avLst/>
            <a:gdLst>
              <a:gd name="connsiteX0" fmla="*/ 546538 w 1702676"/>
              <a:gd name="connsiteY0" fmla="*/ 1933904 h 2364828"/>
              <a:gd name="connsiteX1" fmla="*/ 493986 w 1702676"/>
              <a:gd name="connsiteY1" fmla="*/ 1923393 h 2364828"/>
              <a:gd name="connsiteX2" fmla="*/ 441435 w 1702676"/>
              <a:gd name="connsiteY2" fmla="*/ 1891862 h 2364828"/>
              <a:gd name="connsiteX3" fmla="*/ 409904 w 1702676"/>
              <a:gd name="connsiteY3" fmla="*/ 1870842 h 2364828"/>
              <a:gd name="connsiteX4" fmla="*/ 367862 w 1702676"/>
              <a:gd name="connsiteY4" fmla="*/ 1860331 h 2364828"/>
              <a:gd name="connsiteX5" fmla="*/ 283779 w 1702676"/>
              <a:gd name="connsiteY5" fmla="*/ 1807780 h 2364828"/>
              <a:gd name="connsiteX6" fmla="*/ 252248 w 1702676"/>
              <a:gd name="connsiteY6" fmla="*/ 1786759 h 2364828"/>
              <a:gd name="connsiteX7" fmla="*/ 168166 w 1702676"/>
              <a:gd name="connsiteY7" fmla="*/ 1723697 h 2364828"/>
              <a:gd name="connsiteX8" fmla="*/ 157655 w 1702676"/>
              <a:gd name="connsiteY8" fmla="*/ 1692166 h 2364828"/>
              <a:gd name="connsiteX9" fmla="*/ 126124 w 1702676"/>
              <a:gd name="connsiteY9" fmla="*/ 1671145 h 2364828"/>
              <a:gd name="connsiteX10" fmla="*/ 94593 w 1702676"/>
              <a:gd name="connsiteY10" fmla="*/ 1639614 h 2364828"/>
              <a:gd name="connsiteX11" fmla="*/ 31531 w 1702676"/>
              <a:gd name="connsiteY11" fmla="*/ 1587062 h 2364828"/>
              <a:gd name="connsiteX12" fmla="*/ 21021 w 1702676"/>
              <a:gd name="connsiteY12" fmla="*/ 1555531 h 2364828"/>
              <a:gd name="connsiteX13" fmla="*/ 0 w 1702676"/>
              <a:gd name="connsiteY13" fmla="*/ 1524000 h 2364828"/>
              <a:gd name="connsiteX14" fmla="*/ 105104 w 1702676"/>
              <a:gd name="connsiteY14" fmla="*/ 1481959 h 2364828"/>
              <a:gd name="connsiteX15" fmla="*/ 304800 w 1702676"/>
              <a:gd name="connsiteY15" fmla="*/ 1471449 h 2364828"/>
              <a:gd name="connsiteX16" fmla="*/ 367862 w 1702676"/>
              <a:gd name="connsiteY16" fmla="*/ 1450428 h 2364828"/>
              <a:gd name="connsiteX17" fmla="*/ 399393 w 1702676"/>
              <a:gd name="connsiteY17" fmla="*/ 1429407 h 2364828"/>
              <a:gd name="connsiteX18" fmla="*/ 472966 w 1702676"/>
              <a:gd name="connsiteY18" fmla="*/ 1408387 h 2364828"/>
              <a:gd name="connsiteX19" fmla="*/ 504497 w 1702676"/>
              <a:gd name="connsiteY19" fmla="*/ 1366345 h 2364828"/>
              <a:gd name="connsiteX20" fmla="*/ 525517 w 1702676"/>
              <a:gd name="connsiteY20" fmla="*/ 1334814 h 2364828"/>
              <a:gd name="connsiteX21" fmla="*/ 515007 w 1702676"/>
              <a:gd name="connsiteY21" fmla="*/ 1282262 h 2364828"/>
              <a:gd name="connsiteX22" fmla="*/ 451945 w 1702676"/>
              <a:gd name="connsiteY22" fmla="*/ 1250731 h 2364828"/>
              <a:gd name="connsiteX23" fmla="*/ 420414 w 1702676"/>
              <a:gd name="connsiteY23" fmla="*/ 1229711 h 2364828"/>
              <a:gd name="connsiteX24" fmla="*/ 357352 w 1702676"/>
              <a:gd name="connsiteY24" fmla="*/ 1187669 h 2364828"/>
              <a:gd name="connsiteX25" fmla="*/ 315311 w 1702676"/>
              <a:gd name="connsiteY25" fmla="*/ 1156138 h 2364828"/>
              <a:gd name="connsiteX26" fmla="*/ 252248 w 1702676"/>
              <a:gd name="connsiteY26" fmla="*/ 1103587 h 2364828"/>
              <a:gd name="connsiteX27" fmla="*/ 210207 w 1702676"/>
              <a:gd name="connsiteY27" fmla="*/ 1040524 h 2364828"/>
              <a:gd name="connsiteX28" fmla="*/ 199697 w 1702676"/>
              <a:gd name="connsiteY28" fmla="*/ 1008993 h 2364828"/>
              <a:gd name="connsiteX29" fmla="*/ 178676 w 1702676"/>
              <a:gd name="connsiteY29" fmla="*/ 966952 h 2364828"/>
              <a:gd name="connsiteX30" fmla="*/ 168166 w 1702676"/>
              <a:gd name="connsiteY30" fmla="*/ 914400 h 2364828"/>
              <a:gd name="connsiteX31" fmla="*/ 157655 w 1702676"/>
              <a:gd name="connsiteY31" fmla="*/ 882869 h 2364828"/>
              <a:gd name="connsiteX32" fmla="*/ 189186 w 1702676"/>
              <a:gd name="connsiteY32" fmla="*/ 788276 h 2364828"/>
              <a:gd name="connsiteX33" fmla="*/ 231228 w 1702676"/>
              <a:gd name="connsiteY33" fmla="*/ 777766 h 2364828"/>
              <a:gd name="connsiteX34" fmla="*/ 378373 w 1702676"/>
              <a:gd name="connsiteY34" fmla="*/ 756745 h 2364828"/>
              <a:gd name="connsiteX35" fmla="*/ 472966 w 1702676"/>
              <a:gd name="connsiteY35" fmla="*/ 672662 h 2364828"/>
              <a:gd name="connsiteX36" fmla="*/ 504497 w 1702676"/>
              <a:gd name="connsiteY36" fmla="*/ 641131 h 2364828"/>
              <a:gd name="connsiteX37" fmla="*/ 525517 w 1702676"/>
              <a:gd name="connsiteY37" fmla="*/ 609600 h 2364828"/>
              <a:gd name="connsiteX38" fmla="*/ 588579 w 1702676"/>
              <a:gd name="connsiteY38" fmla="*/ 557049 h 2364828"/>
              <a:gd name="connsiteX39" fmla="*/ 641131 w 1702676"/>
              <a:gd name="connsiteY39" fmla="*/ 493987 h 2364828"/>
              <a:gd name="connsiteX40" fmla="*/ 651642 w 1702676"/>
              <a:gd name="connsiteY40" fmla="*/ 451945 h 2364828"/>
              <a:gd name="connsiteX41" fmla="*/ 662152 w 1702676"/>
              <a:gd name="connsiteY41" fmla="*/ 420414 h 2364828"/>
              <a:gd name="connsiteX42" fmla="*/ 672662 w 1702676"/>
              <a:gd name="connsiteY42" fmla="*/ 105104 h 2364828"/>
              <a:gd name="connsiteX43" fmla="*/ 693683 w 1702676"/>
              <a:gd name="connsiteY43" fmla="*/ 73573 h 2364828"/>
              <a:gd name="connsiteX44" fmla="*/ 756745 w 1702676"/>
              <a:gd name="connsiteY44" fmla="*/ 42042 h 2364828"/>
              <a:gd name="connsiteX45" fmla="*/ 851338 w 1702676"/>
              <a:gd name="connsiteY45" fmla="*/ 21021 h 2364828"/>
              <a:gd name="connsiteX46" fmla="*/ 914400 w 1702676"/>
              <a:gd name="connsiteY46" fmla="*/ 0 h 2364828"/>
              <a:gd name="connsiteX47" fmla="*/ 1061545 w 1702676"/>
              <a:gd name="connsiteY47" fmla="*/ 31531 h 2364828"/>
              <a:gd name="connsiteX48" fmla="*/ 1103586 w 1702676"/>
              <a:gd name="connsiteY48" fmla="*/ 94593 h 2364828"/>
              <a:gd name="connsiteX49" fmla="*/ 1093076 w 1702676"/>
              <a:gd name="connsiteY49" fmla="*/ 304800 h 2364828"/>
              <a:gd name="connsiteX50" fmla="*/ 1051035 w 1702676"/>
              <a:gd name="connsiteY50" fmla="*/ 399393 h 2364828"/>
              <a:gd name="connsiteX51" fmla="*/ 1019504 w 1702676"/>
              <a:gd name="connsiteY51" fmla="*/ 420414 h 2364828"/>
              <a:gd name="connsiteX52" fmla="*/ 966952 w 1702676"/>
              <a:gd name="connsiteY52" fmla="*/ 483476 h 2364828"/>
              <a:gd name="connsiteX53" fmla="*/ 945931 w 1702676"/>
              <a:gd name="connsiteY53" fmla="*/ 546538 h 2364828"/>
              <a:gd name="connsiteX54" fmla="*/ 935421 w 1702676"/>
              <a:gd name="connsiteY54" fmla="*/ 578069 h 2364828"/>
              <a:gd name="connsiteX55" fmla="*/ 956442 w 1702676"/>
              <a:gd name="connsiteY55" fmla="*/ 693683 h 2364828"/>
              <a:gd name="connsiteX56" fmla="*/ 987973 w 1702676"/>
              <a:gd name="connsiteY56" fmla="*/ 725214 h 2364828"/>
              <a:gd name="connsiteX57" fmla="*/ 1040524 w 1702676"/>
              <a:gd name="connsiteY57" fmla="*/ 788276 h 2364828"/>
              <a:gd name="connsiteX58" fmla="*/ 1082566 w 1702676"/>
              <a:gd name="connsiteY58" fmla="*/ 809297 h 2364828"/>
              <a:gd name="connsiteX59" fmla="*/ 1114097 w 1702676"/>
              <a:gd name="connsiteY59" fmla="*/ 830318 h 2364828"/>
              <a:gd name="connsiteX60" fmla="*/ 1156138 w 1702676"/>
              <a:gd name="connsiteY60" fmla="*/ 840828 h 2364828"/>
              <a:gd name="connsiteX61" fmla="*/ 1334814 w 1702676"/>
              <a:gd name="connsiteY61" fmla="*/ 861849 h 2364828"/>
              <a:gd name="connsiteX62" fmla="*/ 1397876 w 1702676"/>
              <a:gd name="connsiteY62" fmla="*/ 903890 h 2364828"/>
              <a:gd name="connsiteX63" fmla="*/ 1460938 w 1702676"/>
              <a:gd name="connsiteY63" fmla="*/ 956442 h 2364828"/>
              <a:gd name="connsiteX64" fmla="*/ 1513490 w 1702676"/>
              <a:gd name="connsiteY64" fmla="*/ 1030014 h 2364828"/>
              <a:gd name="connsiteX65" fmla="*/ 1545021 w 1702676"/>
              <a:gd name="connsiteY65" fmla="*/ 1103587 h 2364828"/>
              <a:gd name="connsiteX66" fmla="*/ 1566042 w 1702676"/>
              <a:gd name="connsiteY66" fmla="*/ 1156138 h 2364828"/>
              <a:gd name="connsiteX67" fmla="*/ 1576552 w 1702676"/>
              <a:gd name="connsiteY67" fmla="*/ 1187669 h 2364828"/>
              <a:gd name="connsiteX68" fmla="*/ 1597573 w 1702676"/>
              <a:gd name="connsiteY68" fmla="*/ 1229711 h 2364828"/>
              <a:gd name="connsiteX69" fmla="*/ 1608083 w 1702676"/>
              <a:gd name="connsiteY69" fmla="*/ 1271752 h 2364828"/>
              <a:gd name="connsiteX70" fmla="*/ 1629104 w 1702676"/>
              <a:gd name="connsiteY70" fmla="*/ 1313793 h 2364828"/>
              <a:gd name="connsiteX71" fmla="*/ 1639614 w 1702676"/>
              <a:gd name="connsiteY71" fmla="*/ 1429407 h 2364828"/>
              <a:gd name="connsiteX72" fmla="*/ 1660635 w 1702676"/>
              <a:gd name="connsiteY72" fmla="*/ 1492469 h 2364828"/>
              <a:gd name="connsiteX73" fmla="*/ 1681655 w 1702676"/>
              <a:gd name="connsiteY73" fmla="*/ 1597573 h 2364828"/>
              <a:gd name="connsiteX74" fmla="*/ 1692166 w 1702676"/>
              <a:gd name="connsiteY74" fmla="*/ 1629104 h 2364828"/>
              <a:gd name="connsiteX75" fmla="*/ 1702676 w 1702676"/>
              <a:gd name="connsiteY75" fmla="*/ 1681656 h 2364828"/>
              <a:gd name="connsiteX76" fmla="*/ 1681655 w 1702676"/>
              <a:gd name="connsiteY76" fmla="*/ 1891862 h 2364828"/>
              <a:gd name="connsiteX77" fmla="*/ 1629104 w 1702676"/>
              <a:gd name="connsiteY77" fmla="*/ 1860331 h 2364828"/>
              <a:gd name="connsiteX78" fmla="*/ 1555531 w 1702676"/>
              <a:gd name="connsiteY78" fmla="*/ 1776249 h 2364828"/>
              <a:gd name="connsiteX79" fmla="*/ 1524000 w 1702676"/>
              <a:gd name="connsiteY79" fmla="*/ 1755228 h 2364828"/>
              <a:gd name="connsiteX80" fmla="*/ 1513490 w 1702676"/>
              <a:gd name="connsiteY80" fmla="*/ 1355835 h 2364828"/>
              <a:gd name="connsiteX81" fmla="*/ 1502979 w 1702676"/>
              <a:gd name="connsiteY81" fmla="*/ 1313793 h 2364828"/>
              <a:gd name="connsiteX82" fmla="*/ 1471448 w 1702676"/>
              <a:gd name="connsiteY82" fmla="*/ 1250731 h 2364828"/>
              <a:gd name="connsiteX83" fmla="*/ 1439917 w 1702676"/>
              <a:gd name="connsiteY83" fmla="*/ 1219200 h 2364828"/>
              <a:gd name="connsiteX84" fmla="*/ 1397876 w 1702676"/>
              <a:gd name="connsiteY84" fmla="*/ 1208690 h 2364828"/>
              <a:gd name="connsiteX85" fmla="*/ 1366345 w 1702676"/>
              <a:gd name="connsiteY85" fmla="*/ 1198180 h 2364828"/>
              <a:gd name="connsiteX86" fmla="*/ 1334814 w 1702676"/>
              <a:gd name="connsiteY86" fmla="*/ 1177159 h 2364828"/>
              <a:gd name="connsiteX87" fmla="*/ 1261242 w 1702676"/>
              <a:gd name="connsiteY87" fmla="*/ 1156138 h 2364828"/>
              <a:gd name="connsiteX88" fmla="*/ 1229711 w 1702676"/>
              <a:gd name="connsiteY88" fmla="*/ 1135118 h 2364828"/>
              <a:gd name="connsiteX89" fmla="*/ 1198179 w 1702676"/>
              <a:gd name="connsiteY89" fmla="*/ 1124607 h 2364828"/>
              <a:gd name="connsiteX90" fmla="*/ 1166648 w 1702676"/>
              <a:gd name="connsiteY90" fmla="*/ 1103587 h 2364828"/>
              <a:gd name="connsiteX91" fmla="*/ 1103586 w 1702676"/>
              <a:gd name="connsiteY91" fmla="*/ 1082566 h 2364828"/>
              <a:gd name="connsiteX92" fmla="*/ 966952 w 1702676"/>
              <a:gd name="connsiteY92" fmla="*/ 1093076 h 2364828"/>
              <a:gd name="connsiteX93" fmla="*/ 935421 w 1702676"/>
              <a:gd name="connsiteY93" fmla="*/ 1114097 h 2364828"/>
              <a:gd name="connsiteX94" fmla="*/ 882869 w 1702676"/>
              <a:gd name="connsiteY94" fmla="*/ 1177159 h 2364828"/>
              <a:gd name="connsiteX95" fmla="*/ 851338 w 1702676"/>
              <a:gd name="connsiteY95" fmla="*/ 1198180 h 2364828"/>
              <a:gd name="connsiteX96" fmla="*/ 830317 w 1702676"/>
              <a:gd name="connsiteY96" fmla="*/ 1240221 h 2364828"/>
              <a:gd name="connsiteX97" fmla="*/ 809297 w 1702676"/>
              <a:gd name="connsiteY97" fmla="*/ 1324304 h 2364828"/>
              <a:gd name="connsiteX98" fmla="*/ 819807 w 1702676"/>
              <a:gd name="connsiteY98" fmla="*/ 1587062 h 2364828"/>
              <a:gd name="connsiteX99" fmla="*/ 830317 w 1702676"/>
              <a:gd name="connsiteY99" fmla="*/ 1629104 h 2364828"/>
              <a:gd name="connsiteX100" fmla="*/ 861848 w 1702676"/>
              <a:gd name="connsiteY100" fmla="*/ 1713187 h 2364828"/>
              <a:gd name="connsiteX101" fmla="*/ 924911 w 1702676"/>
              <a:gd name="connsiteY101" fmla="*/ 1776249 h 2364828"/>
              <a:gd name="connsiteX102" fmla="*/ 945931 w 1702676"/>
              <a:gd name="connsiteY102" fmla="*/ 1807780 h 2364828"/>
              <a:gd name="connsiteX103" fmla="*/ 1008993 w 1702676"/>
              <a:gd name="connsiteY103" fmla="*/ 1860331 h 2364828"/>
              <a:gd name="connsiteX104" fmla="*/ 1030014 w 1702676"/>
              <a:gd name="connsiteY104" fmla="*/ 1891862 h 2364828"/>
              <a:gd name="connsiteX105" fmla="*/ 1072055 w 1702676"/>
              <a:gd name="connsiteY105" fmla="*/ 1923393 h 2364828"/>
              <a:gd name="connsiteX106" fmla="*/ 1093076 w 1702676"/>
              <a:gd name="connsiteY106" fmla="*/ 1954924 h 2364828"/>
              <a:gd name="connsiteX107" fmla="*/ 1124607 w 1702676"/>
              <a:gd name="connsiteY107" fmla="*/ 1986456 h 2364828"/>
              <a:gd name="connsiteX108" fmla="*/ 1166648 w 1702676"/>
              <a:gd name="connsiteY108" fmla="*/ 2049518 h 2364828"/>
              <a:gd name="connsiteX109" fmla="*/ 1187669 w 1702676"/>
              <a:gd name="connsiteY109" fmla="*/ 2112580 h 2364828"/>
              <a:gd name="connsiteX110" fmla="*/ 1166648 w 1702676"/>
              <a:gd name="connsiteY110" fmla="*/ 2280745 h 2364828"/>
              <a:gd name="connsiteX111" fmla="*/ 1156138 w 1702676"/>
              <a:gd name="connsiteY111" fmla="*/ 2312276 h 2364828"/>
              <a:gd name="connsiteX112" fmla="*/ 1124607 w 1702676"/>
              <a:gd name="connsiteY112" fmla="*/ 2333297 h 2364828"/>
              <a:gd name="connsiteX113" fmla="*/ 1082566 w 1702676"/>
              <a:gd name="connsiteY113" fmla="*/ 2364828 h 2364828"/>
              <a:gd name="connsiteX114" fmla="*/ 998483 w 1702676"/>
              <a:gd name="connsiteY114" fmla="*/ 2354318 h 2364828"/>
              <a:gd name="connsiteX115" fmla="*/ 956442 w 1702676"/>
              <a:gd name="connsiteY115" fmla="*/ 2322787 h 2364828"/>
              <a:gd name="connsiteX116" fmla="*/ 924911 w 1702676"/>
              <a:gd name="connsiteY116" fmla="*/ 2301766 h 2364828"/>
              <a:gd name="connsiteX117" fmla="*/ 882869 w 1702676"/>
              <a:gd name="connsiteY117" fmla="*/ 2280745 h 2364828"/>
              <a:gd name="connsiteX118" fmla="*/ 809297 w 1702676"/>
              <a:gd name="connsiteY118" fmla="*/ 2217683 h 2364828"/>
              <a:gd name="connsiteX119" fmla="*/ 788276 w 1702676"/>
              <a:gd name="connsiteY119" fmla="*/ 2186152 h 2364828"/>
              <a:gd name="connsiteX120" fmla="*/ 725214 w 1702676"/>
              <a:gd name="connsiteY120" fmla="*/ 2123090 h 2364828"/>
              <a:gd name="connsiteX121" fmla="*/ 683173 w 1702676"/>
              <a:gd name="connsiteY121" fmla="*/ 2060028 h 2364828"/>
              <a:gd name="connsiteX122" fmla="*/ 630621 w 1702676"/>
              <a:gd name="connsiteY122" fmla="*/ 2007476 h 2364828"/>
              <a:gd name="connsiteX123" fmla="*/ 609600 w 1702676"/>
              <a:gd name="connsiteY123" fmla="*/ 1975945 h 2364828"/>
              <a:gd name="connsiteX124" fmla="*/ 578069 w 1702676"/>
              <a:gd name="connsiteY124" fmla="*/ 1954924 h 2364828"/>
              <a:gd name="connsiteX125" fmla="*/ 546538 w 1702676"/>
              <a:gd name="connsiteY125" fmla="*/ 1933904 h 236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1702676" h="2364828">
                <a:moveTo>
                  <a:pt x="546538" y="1933904"/>
                </a:moveTo>
                <a:cubicBezTo>
                  <a:pt x="532524" y="1928649"/>
                  <a:pt x="510573" y="1930028"/>
                  <a:pt x="493986" y="1923393"/>
                </a:cubicBezTo>
                <a:cubicBezTo>
                  <a:pt x="475019" y="1915806"/>
                  <a:pt x="458758" y="1902689"/>
                  <a:pt x="441435" y="1891862"/>
                </a:cubicBezTo>
                <a:cubicBezTo>
                  <a:pt x="430723" y="1885167"/>
                  <a:pt x="421514" y="1875818"/>
                  <a:pt x="409904" y="1870842"/>
                </a:cubicBezTo>
                <a:cubicBezTo>
                  <a:pt x="396627" y="1865152"/>
                  <a:pt x="381876" y="1863835"/>
                  <a:pt x="367862" y="1860331"/>
                </a:cubicBezTo>
                <a:cubicBezTo>
                  <a:pt x="339834" y="1842814"/>
                  <a:pt x="311279" y="1826114"/>
                  <a:pt x="283779" y="1807780"/>
                </a:cubicBezTo>
                <a:cubicBezTo>
                  <a:pt x="273269" y="1800773"/>
                  <a:pt x="261839" y="1794980"/>
                  <a:pt x="252248" y="1786759"/>
                </a:cubicBezTo>
                <a:cubicBezTo>
                  <a:pt x="177880" y="1723015"/>
                  <a:pt x="244731" y="1761980"/>
                  <a:pt x="168166" y="1723697"/>
                </a:cubicBezTo>
                <a:cubicBezTo>
                  <a:pt x="164662" y="1713187"/>
                  <a:pt x="164576" y="1700817"/>
                  <a:pt x="157655" y="1692166"/>
                </a:cubicBezTo>
                <a:cubicBezTo>
                  <a:pt x="149764" y="1682302"/>
                  <a:pt x="135828" y="1679232"/>
                  <a:pt x="126124" y="1671145"/>
                </a:cubicBezTo>
                <a:cubicBezTo>
                  <a:pt x="114705" y="1661629"/>
                  <a:pt x="106012" y="1649130"/>
                  <a:pt x="94593" y="1639614"/>
                </a:cubicBezTo>
                <a:cubicBezTo>
                  <a:pt x="6796" y="1566450"/>
                  <a:pt x="123649" y="1679180"/>
                  <a:pt x="31531" y="1587062"/>
                </a:cubicBezTo>
                <a:cubicBezTo>
                  <a:pt x="28028" y="1576552"/>
                  <a:pt x="25976" y="1565440"/>
                  <a:pt x="21021" y="1555531"/>
                </a:cubicBezTo>
                <a:cubicBezTo>
                  <a:pt x="15372" y="1544233"/>
                  <a:pt x="0" y="1536632"/>
                  <a:pt x="0" y="1524000"/>
                </a:cubicBezTo>
                <a:cubicBezTo>
                  <a:pt x="0" y="1473885"/>
                  <a:pt x="90526" y="1483039"/>
                  <a:pt x="105104" y="1481959"/>
                </a:cubicBezTo>
                <a:cubicBezTo>
                  <a:pt x="171579" y="1477035"/>
                  <a:pt x="238235" y="1474952"/>
                  <a:pt x="304800" y="1471449"/>
                </a:cubicBezTo>
                <a:cubicBezTo>
                  <a:pt x="325821" y="1464442"/>
                  <a:pt x="349426" y="1462719"/>
                  <a:pt x="367862" y="1450428"/>
                </a:cubicBezTo>
                <a:cubicBezTo>
                  <a:pt x="378372" y="1443421"/>
                  <a:pt x="388095" y="1435056"/>
                  <a:pt x="399393" y="1429407"/>
                </a:cubicBezTo>
                <a:cubicBezTo>
                  <a:pt x="414471" y="1421868"/>
                  <a:pt x="459497" y="1411754"/>
                  <a:pt x="472966" y="1408387"/>
                </a:cubicBezTo>
                <a:cubicBezTo>
                  <a:pt x="483476" y="1394373"/>
                  <a:pt x="494315" y="1380600"/>
                  <a:pt x="504497" y="1366345"/>
                </a:cubicBezTo>
                <a:cubicBezTo>
                  <a:pt x="511839" y="1356066"/>
                  <a:pt x="523950" y="1347348"/>
                  <a:pt x="525517" y="1334814"/>
                </a:cubicBezTo>
                <a:cubicBezTo>
                  <a:pt x="527733" y="1317088"/>
                  <a:pt x="523870" y="1297772"/>
                  <a:pt x="515007" y="1282262"/>
                </a:cubicBezTo>
                <a:cubicBezTo>
                  <a:pt x="502960" y="1261180"/>
                  <a:pt x="470285" y="1259901"/>
                  <a:pt x="451945" y="1250731"/>
                </a:cubicBezTo>
                <a:cubicBezTo>
                  <a:pt x="440647" y="1245082"/>
                  <a:pt x="430118" y="1237798"/>
                  <a:pt x="420414" y="1229711"/>
                </a:cubicBezTo>
                <a:cubicBezTo>
                  <a:pt x="367926" y="1185971"/>
                  <a:pt x="412766" y="1206141"/>
                  <a:pt x="357352" y="1187669"/>
                </a:cubicBezTo>
                <a:cubicBezTo>
                  <a:pt x="343338" y="1177159"/>
                  <a:pt x="329565" y="1166319"/>
                  <a:pt x="315311" y="1156138"/>
                </a:cubicBezTo>
                <a:cubicBezTo>
                  <a:pt x="284945" y="1134448"/>
                  <a:pt x="276786" y="1135137"/>
                  <a:pt x="252248" y="1103587"/>
                </a:cubicBezTo>
                <a:cubicBezTo>
                  <a:pt x="236738" y="1083645"/>
                  <a:pt x="210207" y="1040524"/>
                  <a:pt x="210207" y="1040524"/>
                </a:cubicBezTo>
                <a:cubicBezTo>
                  <a:pt x="206704" y="1030014"/>
                  <a:pt x="204061" y="1019176"/>
                  <a:pt x="199697" y="1008993"/>
                </a:cubicBezTo>
                <a:cubicBezTo>
                  <a:pt x="193525" y="994592"/>
                  <a:pt x="183631" y="981816"/>
                  <a:pt x="178676" y="966952"/>
                </a:cubicBezTo>
                <a:cubicBezTo>
                  <a:pt x="173027" y="950005"/>
                  <a:pt x="172499" y="931731"/>
                  <a:pt x="168166" y="914400"/>
                </a:cubicBezTo>
                <a:cubicBezTo>
                  <a:pt x="165479" y="903652"/>
                  <a:pt x="161159" y="893379"/>
                  <a:pt x="157655" y="882869"/>
                </a:cubicBezTo>
                <a:cubicBezTo>
                  <a:pt x="161585" y="859293"/>
                  <a:pt x="161477" y="806748"/>
                  <a:pt x="189186" y="788276"/>
                </a:cubicBezTo>
                <a:cubicBezTo>
                  <a:pt x="201205" y="780263"/>
                  <a:pt x="217338" y="781734"/>
                  <a:pt x="231228" y="777766"/>
                </a:cubicBezTo>
                <a:cubicBezTo>
                  <a:pt x="316154" y="753503"/>
                  <a:pt x="193453" y="773557"/>
                  <a:pt x="378373" y="756745"/>
                </a:cubicBezTo>
                <a:cubicBezTo>
                  <a:pt x="434639" y="719234"/>
                  <a:pt x="400972" y="744656"/>
                  <a:pt x="472966" y="672662"/>
                </a:cubicBezTo>
                <a:cubicBezTo>
                  <a:pt x="483476" y="662152"/>
                  <a:pt x="496252" y="653499"/>
                  <a:pt x="504497" y="641131"/>
                </a:cubicBezTo>
                <a:cubicBezTo>
                  <a:pt x="511504" y="630621"/>
                  <a:pt x="517430" y="619304"/>
                  <a:pt x="525517" y="609600"/>
                </a:cubicBezTo>
                <a:cubicBezTo>
                  <a:pt x="567387" y="559355"/>
                  <a:pt x="543485" y="594627"/>
                  <a:pt x="588579" y="557049"/>
                </a:cubicBezTo>
                <a:cubicBezTo>
                  <a:pt x="618929" y="531758"/>
                  <a:pt x="620461" y="524992"/>
                  <a:pt x="641131" y="493987"/>
                </a:cubicBezTo>
                <a:cubicBezTo>
                  <a:pt x="644635" y="479973"/>
                  <a:pt x="647674" y="465835"/>
                  <a:pt x="651642" y="451945"/>
                </a:cubicBezTo>
                <a:cubicBezTo>
                  <a:pt x="654686" y="441292"/>
                  <a:pt x="661482" y="431473"/>
                  <a:pt x="662152" y="420414"/>
                </a:cubicBezTo>
                <a:cubicBezTo>
                  <a:pt x="668514" y="315445"/>
                  <a:pt x="663141" y="209834"/>
                  <a:pt x="672662" y="105104"/>
                </a:cubicBezTo>
                <a:cubicBezTo>
                  <a:pt x="673806" y="92524"/>
                  <a:pt x="684751" y="82505"/>
                  <a:pt x="693683" y="73573"/>
                </a:cubicBezTo>
                <a:cubicBezTo>
                  <a:pt x="710810" y="56446"/>
                  <a:pt x="733948" y="47741"/>
                  <a:pt x="756745" y="42042"/>
                </a:cubicBezTo>
                <a:cubicBezTo>
                  <a:pt x="816730" y="27046"/>
                  <a:pt x="797409" y="37200"/>
                  <a:pt x="851338" y="21021"/>
                </a:cubicBezTo>
                <a:cubicBezTo>
                  <a:pt x="872561" y="14654"/>
                  <a:pt x="914400" y="0"/>
                  <a:pt x="914400" y="0"/>
                </a:cubicBezTo>
                <a:cubicBezTo>
                  <a:pt x="954213" y="3620"/>
                  <a:pt x="1026666" y="-8331"/>
                  <a:pt x="1061545" y="31531"/>
                </a:cubicBezTo>
                <a:cubicBezTo>
                  <a:pt x="1078181" y="50544"/>
                  <a:pt x="1103586" y="94593"/>
                  <a:pt x="1103586" y="94593"/>
                </a:cubicBezTo>
                <a:cubicBezTo>
                  <a:pt x="1100083" y="164662"/>
                  <a:pt x="1101118" y="235106"/>
                  <a:pt x="1093076" y="304800"/>
                </a:cubicBezTo>
                <a:cubicBezTo>
                  <a:pt x="1090361" y="328327"/>
                  <a:pt x="1071632" y="378795"/>
                  <a:pt x="1051035" y="399393"/>
                </a:cubicBezTo>
                <a:cubicBezTo>
                  <a:pt x="1042103" y="408325"/>
                  <a:pt x="1029208" y="412327"/>
                  <a:pt x="1019504" y="420414"/>
                </a:cubicBezTo>
                <a:cubicBezTo>
                  <a:pt x="989157" y="445704"/>
                  <a:pt x="987621" y="452473"/>
                  <a:pt x="966952" y="483476"/>
                </a:cubicBezTo>
                <a:lnTo>
                  <a:pt x="945931" y="546538"/>
                </a:lnTo>
                <a:lnTo>
                  <a:pt x="935421" y="578069"/>
                </a:lnTo>
                <a:cubicBezTo>
                  <a:pt x="935834" y="580958"/>
                  <a:pt x="947001" y="677161"/>
                  <a:pt x="956442" y="693683"/>
                </a:cubicBezTo>
                <a:cubicBezTo>
                  <a:pt x="963817" y="706588"/>
                  <a:pt x="978457" y="713795"/>
                  <a:pt x="987973" y="725214"/>
                </a:cubicBezTo>
                <a:cubicBezTo>
                  <a:pt x="1015088" y="757752"/>
                  <a:pt x="1002591" y="761181"/>
                  <a:pt x="1040524" y="788276"/>
                </a:cubicBezTo>
                <a:cubicBezTo>
                  <a:pt x="1053274" y="797383"/>
                  <a:pt x="1068962" y="801523"/>
                  <a:pt x="1082566" y="809297"/>
                </a:cubicBezTo>
                <a:cubicBezTo>
                  <a:pt x="1093534" y="815564"/>
                  <a:pt x="1102486" y="825342"/>
                  <a:pt x="1114097" y="830318"/>
                </a:cubicBezTo>
                <a:cubicBezTo>
                  <a:pt x="1127374" y="836008"/>
                  <a:pt x="1142037" y="837695"/>
                  <a:pt x="1156138" y="840828"/>
                </a:cubicBezTo>
                <a:cubicBezTo>
                  <a:pt x="1235029" y="858359"/>
                  <a:pt x="1226379" y="852812"/>
                  <a:pt x="1334814" y="861849"/>
                </a:cubicBezTo>
                <a:lnTo>
                  <a:pt x="1397876" y="903890"/>
                </a:lnTo>
                <a:cubicBezTo>
                  <a:pt x="1423017" y="920651"/>
                  <a:pt x="1442546" y="930694"/>
                  <a:pt x="1460938" y="956442"/>
                </a:cubicBezTo>
                <a:cubicBezTo>
                  <a:pt x="1530108" y="1053280"/>
                  <a:pt x="1431508" y="948032"/>
                  <a:pt x="1513490" y="1030014"/>
                </a:cubicBezTo>
                <a:cubicBezTo>
                  <a:pt x="1535075" y="1094771"/>
                  <a:pt x="1510390" y="1025668"/>
                  <a:pt x="1545021" y="1103587"/>
                </a:cubicBezTo>
                <a:cubicBezTo>
                  <a:pt x="1552683" y="1120827"/>
                  <a:pt x="1559417" y="1138473"/>
                  <a:pt x="1566042" y="1156138"/>
                </a:cubicBezTo>
                <a:cubicBezTo>
                  <a:pt x="1569932" y="1166511"/>
                  <a:pt x="1572188" y="1177486"/>
                  <a:pt x="1576552" y="1187669"/>
                </a:cubicBezTo>
                <a:cubicBezTo>
                  <a:pt x="1582724" y="1202070"/>
                  <a:pt x="1590566" y="1215697"/>
                  <a:pt x="1597573" y="1229711"/>
                </a:cubicBezTo>
                <a:cubicBezTo>
                  <a:pt x="1601076" y="1243725"/>
                  <a:pt x="1603011" y="1258227"/>
                  <a:pt x="1608083" y="1271752"/>
                </a:cubicBezTo>
                <a:cubicBezTo>
                  <a:pt x="1613584" y="1286422"/>
                  <a:pt x="1626031" y="1298429"/>
                  <a:pt x="1629104" y="1313793"/>
                </a:cubicBezTo>
                <a:cubicBezTo>
                  <a:pt x="1636693" y="1351738"/>
                  <a:pt x="1632889" y="1391299"/>
                  <a:pt x="1639614" y="1429407"/>
                </a:cubicBezTo>
                <a:cubicBezTo>
                  <a:pt x="1643465" y="1451228"/>
                  <a:pt x="1654268" y="1471246"/>
                  <a:pt x="1660635" y="1492469"/>
                </a:cubicBezTo>
                <a:cubicBezTo>
                  <a:pt x="1678583" y="1552297"/>
                  <a:pt x="1665421" y="1524523"/>
                  <a:pt x="1681655" y="1597573"/>
                </a:cubicBezTo>
                <a:cubicBezTo>
                  <a:pt x="1684058" y="1608388"/>
                  <a:pt x="1689479" y="1618356"/>
                  <a:pt x="1692166" y="1629104"/>
                </a:cubicBezTo>
                <a:cubicBezTo>
                  <a:pt x="1696499" y="1646435"/>
                  <a:pt x="1699173" y="1664139"/>
                  <a:pt x="1702676" y="1681656"/>
                </a:cubicBezTo>
                <a:cubicBezTo>
                  <a:pt x="1695669" y="1751725"/>
                  <a:pt x="1708467" y="1826748"/>
                  <a:pt x="1681655" y="1891862"/>
                </a:cubicBezTo>
                <a:cubicBezTo>
                  <a:pt x="1673877" y="1910752"/>
                  <a:pt x="1645229" y="1872873"/>
                  <a:pt x="1629104" y="1860331"/>
                </a:cubicBezTo>
                <a:cubicBezTo>
                  <a:pt x="1555411" y="1803015"/>
                  <a:pt x="1615980" y="1836698"/>
                  <a:pt x="1555531" y="1776249"/>
                </a:cubicBezTo>
                <a:cubicBezTo>
                  <a:pt x="1546599" y="1767317"/>
                  <a:pt x="1534510" y="1762235"/>
                  <a:pt x="1524000" y="1755228"/>
                </a:cubicBezTo>
                <a:cubicBezTo>
                  <a:pt x="1520497" y="1622097"/>
                  <a:pt x="1519825" y="1488861"/>
                  <a:pt x="1513490" y="1355835"/>
                </a:cubicBezTo>
                <a:cubicBezTo>
                  <a:pt x="1512803" y="1341406"/>
                  <a:pt x="1506947" y="1327683"/>
                  <a:pt x="1502979" y="1313793"/>
                </a:cubicBezTo>
                <a:cubicBezTo>
                  <a:pt x="1494735" y="1284938"/>
                  <a:pt x="1491477" y="1274765"/>
                  <a:pt x="1471448" y="1250731"/>
                </a:cubicBezTo>
                <a:cubicBezTo>
                  <a:pt x="1461932" y="1239312"/>
                  <a:pt x="1452822" y="1226575"/>
                  <a:pt x="1439917" y="1219200"/>
                </a:cubicBezTo>
                <a:cubicBezTo>
                  <a:pt x="1427375" y="1212033"/>
                  <a:pt x="1411765" y="1212658"/>
                  <a:pt x="1397876" y="1208690"/>
                </a:cubicBezTo>
                <a:cubicBezTo>
                  <a:pt x="1387223" y="1205646"/>
                  <a:pt x="1376855" y="1201683"/>
                  <a:pt x="1366345" y="1198180"/>
                </a:cubicBezTo>
                <a:cubicBezTo>
                  <a:pt x="1355835" y="1191173"/>
                  <a:pt x="1346425" y="1182135"/>
                  <a:pt x="1334814" y="1177159"/>
                </a:cubicBezTo>
                <a:cubicBezTo>
                  <a:pt x="1287644" y="1156943"/>
                  <a:pt x="1302167" y="1176601"/>
                  <a:pt x="1261242" y="1156138"/>
                </a:cubicBezTo>
                <a:cubicBezTo>
                  <a:pt x="1249944" y="1150489"/>
                  <a:pt x="1241009" y="1140767"/>
                  <a:pt x="1229711" y="1135118"/>
                </a:cubicBezTo>
                <a:cubicBezTo>
                  <a:pt x="1219801" y="1130163"/>
                  <a:pt x="1208089" y="1129562"/>
                  <a:pt x="1198179" y="1124607"/>
                </a:cubicBezTo>
                <a:cubicBezTo>
                  <a:pt x="1186881" y="1118958"/>
                  <a:pt x="1178191" y="1108717"/>
                  <a:pt x="1166648" y="1103587"/>
                </a:cubicBezTo>
                <a:cubicBezTo>
                  <a:pt x="1146400" y="1094588"/>
                  <a:pt x="1103586" y="1082566"/>
                  <a:pt x="1103586" y="1082566"/>
                </a:cubicBezTo>
                <a:cubicBezTo>
                  <a:pt x="1058041" y="1086069"/>
                  <a:pt x="1011849" y="1084658"/>
                  <a:pt x="966952" y="1093076"/>
                </a:cubicBezTo>
                <a:cubicBezTo>
                  <a:pt x="954536" y="1095404"/>
                  <a:pt x="945125" y="1106010"/>
                  <a:pt x="935421" y="1114097"/>
                </a:cubicBezTo>
                <a:cubicBezTo>
                  <a:pt x="832111" y="1200189"/>
                  <a:pt x="965545" y="1094483"/>
                  <a:pt x="882869" y="1177159"/>
                </a:cubicBezTo>
                <a:cubicBezTo>
                  <a:pt x="873937" y="1186091"/>
                  <a:pt x="861848" y="1191173"/>
                  <a:pt x="851338" y="1198180"/>
                </a:cubicBezTo>
                <a:cubicBezTo>
                  <a:pt x="844331" y="1212194"/>
                  <a:pt x="836489" y="1225820"/>
                  <a:pt x="830317" y="1240221"/>
                </a:cubicBezTo>
                <a:cubicBezTo>
                  <a:pt x="818198" y="1268498"/>
                  <a:pt x="815465" y="1293462"/>
                  <a:pt x="809297" y="1324304"/>
                </a:cubicBezTo>
                <a:cubicBezTo>
                  <a:pt x="812800" y="1411890"/>
                  <a:pt x="813776" y="1499614"/>
                  <a:pt x="819807" y="1587062"/>
                </a:cubicBezTo>
                <a:cubicBezTo>
                  <a:pt x="820801" y="1601473"/>
                  <a:pt x="827183" y="1615003"/>
                  <a:pt x="830317" y="1629104"/>
                </a:cubicBezTo>
                <a:cubicBezTo>
                  <a:pt x="840368" y="1674332"/>
                  <a:pt x="832996" y="1680729"/>
                  <a:pt x="861848" y="1713187"/>
                </a:cubicBezTo>
                <a:cubicBezTo>
                  <a:pt x="881598" y="1735406"/>
                  <a:pt x="908421" y="1751514"/>
                  <a:pt x="924911" y="1776249"/>
                </a:cubicBezTo>
                <a:cubicBezTo>
                  <a:pt x="931918" y="1786759"/>
                  <a:pt x="936999" y="1798848"/>
                  <a:pt x="945931" y="1807780"/>
                </a:cubicBezTo>
                <a:cubicBezTo>
                  <a:pt x="1028615" y="1890464"/>
                  <a:pt x="922891" y="1757009"/>
                  <a:pt x="1008993" y="1860331"/>
                </a:cubicBezTo>
                <a:cubicBezTo>
                  <a:pt x="1017080" y="1870035"/>
                  <a:pt x="1021082" y="1882930"/>
                  <a:pt x="1030014" y="1891862"/>
                </a:cubicBezTo>
                <a:cubicBezTo>
                  <a:pt x="1042400" y="1904248"/>
                  <a:pt x="1059669" y="1911007"/>
                  <a:pt x="1072055" y="1923393"/>
                </a:cubicBezTo>
                <a:cubicBezTo>
                  <a:pt x="1080987" y="1932325"/>
                  <a:pt x="1084989" y="1945220"/>
                  <a:pt x="1093076" y="1954924"/>
                </a:cubicBezTo>
                <a:cubicBezTo>
                  <a:pt x="1102592" y="1966343"/>
                  <a:pt x="1115481" y="1974723"/>
                  <a:pt x="1124607" y="1986456"/>
                </a:cubicBezTo>
                <a:cubicBezTo>
                  <a:pt x="1140117" y="2006398"/>
                  <a:pt x="1158659" y="2025551"/>
                  <a:pt x="1166648" y="2049518"/>
                </a:cubicBezTo>
                <a:lnTo>
                  <a:pt x="1187669" y="2112580"/>
                </a:lnTo>
                <a:cubicBezTo>
                  <a:pt x="1179521" y="2210355"/>
                  <a:pt x="1186172" y="2212413"/>
                  <a:pt x="1166648" y="2280745"/>
                </a:cubicBezTo>
                <a:cubicBezTo>
                  <a:pt x="1163604" y="2291398"/>
                  <a:pt x="1163059" y="2303625"/>
                  <a:pt x="1156138" y="2312276"/>
                </a:cubicBezTo>
                <a:cubicBezTo>
                  <a:pt x="1148247" y="2322140"/>
                  <a:pt x="1134886" y="2325955"/>
                  <a:pt x="1124607" y="2333297"/>
                </a:cubicBezTo>
                <a:cubicBezTo>
                  <a:pt x="1110353" y="2343479"/>
                  <a:pt x="1096580" y="2354318"/>
                  <a:pt x="1082566" y="2364828"/>
                </a:cubicBezTo>
                <a:cubicBezTo>
                  <a:pt x="1054538" y="2361325"/>
                  <a:pt x="1025279" y="2363250"/>
                  <a:pt x="998483" y="2354318"/>
                </a:cubicBezTo>
                <a:cubicBezTo>
                  <a:pt x="981865" y="2348779"/>
                  <a:pt x="970696" y="2332969"/>
                  <a:pt x="956442" y="2322787"/>
                </a:cubicBezTo>
                <a:cubicBezTo>
                  <a:pt x="946163" y="2315445"/>
                  <a:pt x="935879" y="2308033"/>
                  <a:pt x="924911" y="2301766"/>
                </a:cubicBezTo>
                <a:cubicBezTo>
                  <a:pt x="911307" y="2293992"/>
                  <a:pt x="896156" y="2289049"/>
                  <a:pt x="882869" y="2280745"/>
                </a:cubicBezTo>
                <a:cubicBezTo>
                  <a:pt x="858664" y="2265617"/>
                  <a:pt x="827990" y="2240115"/>
                  <a:pt x="809297" y="2217683"/>
                </a:cubicBezTo>
                <a:cubicBezTo>
                  <a:pt x="801210" y="2207979"/>
                  <a:pt x="796668" y="2195593"/>
                  <a:pt x="788276" y="2186152"/>
                </a:cubicBezTo>
                <a:cubicBezTo>
                  <a:pt x="768526" y="2163933"/>
                  <a:pt x="725214" y="2123090"/>
                  <a:pt x="725214" y="2123090"/>
                </a:cubicBezTo>
                <a:cubicBezTo>
                  <a:pt x="706744" y="2067678"/>
                  <a:pt x="726911" y="2112514"/>
                  <a:pt x="683173" y="2060028"/>
                </a:cubicBezTo>
                <a:cubicBezTo>
                  <a:pt x="639380" y="2007476"/>
                  <a:pt x="688428" y="2046014"/>
                  <a:pt x="630621" y="2007476"/>
                </a:cubicBezTo>
                <a:cubicBezTo>
                  <a:pt x="623614" y="1996966"/>
                  <a:pt x="618532" y="1984877"/>
                  <a:pt x="609600" y="1975945"/>
                </a:cubicBezTo>
                <a:cubicBezTo>
                  <a:pt x="600668" y="1967013"/>
                  <a:pt x="588174" y="1962503"/>
                  <a:pt x="578069" y="1954924"/>
                </a:cubicBezTo>
                <a:cubicBezTo>
                  <a:pt x="574105" y="1951951"/>
                  <a:pt x="560552" y="1939159"/>
                  <a:pt x="546538" y="193390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/>
        </p:nvSpPr>
        <p:spPr>
          <a:xfrm>
            <a:off x="6526237" y="4549686"/>
            <a:ext cx="1061545" cy="1633810"/>
          </a:xfrm>
          <a:custGeom>
            <a:avLst/>
            <a:gdLst>
              <a:gd name="connsiteX0" fmla="*/ 546538 w 1702676"/>
              <a:gd name="connsiteY0" fmla="*/ 1933904 h 2364828"/>
              <a:gd name="connsiteX1" fmla="*/ 493986 w 1702676"/>
              <a:gd name="connsiteY1" fmla="*/ 1923393 h 2364828"/>
              <a:gd name="connsiteX2" fmla="*/ 441435 w 1702676"/>
              <a:gd name="connsiteY2" fmla="*/ 1891862 h 2364828"/>
              <a:gd name="connsiteX3" fmla="*/ 409904 w 1702676"/>
              <a:gd name="connsiteY3" fmla="*/ 1870842 h 2364828"/>
              <a:gd name="connsiteX4" fmla="*/ 367862 w 1702676"/>
              <a:gd name="connsiteY4" fmla="*/ 1860331 h 2364828"/>
              <a:gd name="connsiteX5" fmla="*/ 283779 w 1702676"/>
              <a:gd name="connsiteY5" fmla="*/ 1807780 h 2364828"/>
              <a:gd name="connsiteX6" fmla="*/ 252248 w 1702676"/>
              <a:gd name="connsiteY6" fmla="*/ 1786759 h 2364828"/>
              <a:gd name="connsiteX7" fmla="*/ 168166 w 1702676"/>
              <a:gd name="connsiteY7" fmla="*/ 1723697 h 2364828"/>
              <a:gd name="connsiteX8" fmla="*/ 157655 w 1702676"/>
              <a:gd name="connsiteY8" fmla="*/ 1692166 h 2364828"/>
              <a:gd name="connsiteX9" fmla="*/ 126124 w 1702676"/>
              <a:gd name="connsiteY9" fmla="*/ 1671145 h 2364828"/>
              <a:gd name="connsiteX10" fmla="*/ 94593 w 1702676"/>
              <a:gd name="connsiteY10" fmla="*/ 1639614 h 2364828"/>
              <a:gd name="connsiteX11" fmla="*/ 31531 w 1702676"/>
              <a:gd name="connsiteY11" fmla="*/ 1587062 h 2364828"/>
              <a:gd name="connsiteX12" fmla="*/ 21021 w 1702676"/>
              <a:gd name="connsiteY12" fmla="*/ 1555531 h 2364828"/>
              <a:gd name="connsiteX13" fmla="*/ 0 w 1702676"/>
              <a:gd name="connsiteY13" fmla="*/ 1524000 h 2364828"/>
              <a:gd name="connsiteX14" fmla="*/ 105104 w 1702676"/>
              <a:gd name="connsiteY14" fmla="*/ 1481959 h 2364828"/>
              <a:gd name="connsiteX15" fmla="*/ 304800 w 1702676"/>
              <a:gd name="connsiteY15" fmla="*/ 1471449 h 2364828"/>
              <a:gd name="connsiteX16" fmla="*/ 367862 w 1702676"/>
              <a:gd name="connsiteY16" fmla="*/ 1450428 h 2364828"/>
              <a:gd name="connsiteX17" fmla="*/ 399393 w 1702676"/>
              <a:gd name="connsiteY17" fmla="*/ 1429407 h 2364828"/>
              <a:gd name="connsiteX18" fmla="*/ 472966 w 1702676"/>
              <a:gd name="connsiteY18" fmla="*/ 1408387 h 2364828"/>
              <a:gd name="connsiteX19" fmla="*/ 504497 w 1702676"/>
              <a:gd name="connsiteY19" fmla="*/ 1366345 h 2364828"/>
              <a:gd name="connsiteX20" fmla="*/ 525517 w 1702676"/>
              <a:gd name="connsiteY20" fmla="*/ 1334814 h 2364828"/>
              <a:gd name="connsiteX21" fmla="*/ 515007 w 1702676"/>
              <a:gd name="connsiteY21" fmla="*/ 1282262 h 2364828"/>
              <a:gd name="connsiteX22" fmla="*/ 451945 w 1702676"/>
              <a:gd name="connsiteY22" fmla="*/ 1250731 h 2364828"/>
              <a:gd name="connsiteX23" fmla="*/ 420414 w 1702676"/>
              <a:gd name="connsiteY23" fmla="*/ 1229711 h 2364828"/>
              <a:gd name="connsiteX24" fmla="*/ 357352 w 1702676"/>
              <a:gd name="connsiteY24" fmla="*/ 1187669 h 2364828"/>
              <a:gd name="connsiteX25" fmla="*/ 315311 w 1702676"/>
              <a:gd name="connsiteY25" fmla="*/ 1156138 h 2364828"/>
              <a:gd name="connsiteX26" fmla="*/ 252248 w 1702676"/>
              <a:gd name="connsiteY26" fmla="*/ 1103587 h 2364828"/>
              <a:gd name="connsiteX27" fmla="*/ 210207 w 1702676"/>
              <a:gd name="connsiteY27" fmla="*/ 1040524 h 2364828"/>
              <a:gd name="connsiteX28" fmla="*/ 199697 w 1702676"/>
              <a:gd name="connsiteY28" fmla="*/ 1008993 h 2364828"/>
              <a:gd name="connsiteX29" fmla="*/ 178676 w 1702676"/>
              <a:gd name="connsiteY29" fmla="*/ 966952 h 2364828"/>
              <a:gd name="connsiteX30" fmla="*/ 168166 w 1702676"/>
              <a:gd name="connsiteY30" fmla="*/ 914400 h 2364828"/>
              <a:gd name="connsiteX31" fmla="*/ 157655 w 1702676"/>
              <a:gd name="connsiteY31" fmla="*/ 882869 h 2364828"/>
              <a:gd name="connsiteX32" fmla="*/ 189186 w 1702676"/>
              <a:gd name="connsiteY32" fmla="*/ 788276 h 2364828"/>
              <a:gd name="connsiteX33" fmla="*/ 231228 w 1702676"/>
              <a:gd name="connsiteY33" fmla="*/ 777766 h 2364828"/>
              <a:gd name="connsiteX34" fmla="*/ 378373 w 1702676"/>
              <a:gd name="connsiteY34" fmla="*/ 756745 h 2364828"/>
              <a:gd name="connsiteX35" fmla="*/ 472966 w 1702676"/>
              <a:gd name="connsiteY35" fmla="*/ 672662 h 2364828"/>
              <a:gd name="connsiteX36" fmla="*/ 504497 w 1702676"/>
              <a:gd name="connsiteY36" fmla="*/ 641131 h 2364828"/>
              <a:gd name="connsiteX37" fmla="*/ 525517 w 1702676"/>
              <a:gd name="connsiteY37" fmla="*/ 609600 h 2364828"/>
              <a:gd name="connsiteX38" fmla="*/ 588579 w 1702676"/>
              <a:gd name="connsiteY38" fmla="*/ 557049 h 2364828"/>
              <a:gd name="connsiteX39" fmla="*/ 641131 w 1702676"/>
              <a:gd name="connsiteY39" fmla="*/ 493987 h 2364828"/>
              <a:gd name="connsiteX40" fmla="*/ 651642 w 1702676"/>
              <a:gd name="connsiteY40" fmla="*/ 451945 h 2364828"/>
              <a:gd name="connsiteX41" fmla="*/ 662152 w 1702676"/>
              <a:gd name="connsiteY41" fmla="*/ 420414 h 2364828"/>
              <a:gd name="connsiteX42" fmla="*/ 672662 w 1702676"/>
              <a:gd name="connsiteY42" fmla="*/ 105104 h 2364828"/>
              <a:gd name="connsiteX43" fmla="*/ 693683 w 1702676"/>
              <a:gd name="connsiteY43" fmla="*/ 73573 h 2364828"/>
              <a:gd name="connsiteX44" fmla="*/ 756745 w 1702676"/>
              <a:gd name="connsiteY44" fmla="*/ 42042 h 2364828"/>
              <a:gd name="connsiteX45" fmla="*/ 851338 w 1702676"/>
              <a:gd name="connsiteY45" fmla="*/ 21021 h 2364828"/>
              <a:gd name="connsiteX46" fmla="*/ 914400 w 1702676"/>
              <a:gd name="connsiteY46" fmla="*/ 0 h 2364828"/>
              <a:gd name="connsiteX47" fmla="*/ 1061545 w 1702676"/>
              <a:gd name="connsiteY47" fmla="*/ 31531 h 2364828"/>
              <a:gd name="connsiteX48" fmla="*/ 1103586 w 1702676"/>
              <a:gd name="connsiteY48" fmla="*/ 94593 h 2364828"/>
              <a:gd name="connsiteX49" fmla="*/ 1093076 w 1702676"/>
              <a:gd name="connsiteY49" fmla="*/ 304800 h 2364828"/>
              <a:gd name="connsiteX50" fmla="*/ 1051035 w 1702676"/>
              <a:gd name="connsiteY50" fmla="*/ 399393 h 2364828"/>
              <a:gd name="connsiteX51" fmla="*/ 1019504 w 1702676"/>
              <a:gd name="connsiteY51" fmla="*/ 420414 h 2364828"/>
              <a:gd name="connsiteX52" fmla="*/ 966952 w 1702676"/>
              <a:gd name="connsiteY52" fmla="*/ 483476 h 2364828"/>
              <a:gd name="connsiteX53" fmla="*/ 945931 w 1702676"/>
              <a:gd name="connsiteY53" fmla="*/ 546538 h 2364828"/>
              <a:gd name="connsiteX54" fmla="*/ 935421 w 1702676"/>
              <a:gd name="connsiteY54" fmla="*/ 578069 h 2364828"/>
              <a:gd name="connsiteX55" fmla="*/ 956442 w 1702676"/>
              <a:gd name="connsiteY55" fmla="*/ 693683 h 2364828"/>
              <a:gd name="connsiteX56" fmla="*/ 987973 w 1702676"/>
              <a:gd name="connsiteY56" fmla="*/ 725214 h 2364828"/>
              <a:gd name="connsiteX57" fmla="*/ 1040524 w 1702676"/>
              <a:gd name="connsiteY57" fmla="*/ 788276 h 2364828"/>
              <a:gd name="connsiteX58" fmla="*/ 1082566 w 1702676"/>
              <a:gd name="connsiteY58" fmla="*/ 809297 h 2364828"/>
              <a:gd name="connsiteX59" fmla="*/ 1114097 w 1702676"/>
              <a:gd name="connsiteY59" fmla="*/ 830318 h 2364828"/>
              <a:gd name="connsiteX60" fmla="*/ 1156138 w 1702676"/>
              <a:gd name="connsiteY60" fmla="*/ 840828 h 2364828"/>
              <a:gd name="connsiteX61" fmla="*/ 1334814 w 1702676"/>
              <a:gd name="connsiteY61" fmla="*/ 861849 h 2364828"/>
              <a:gd name="connsiteX62" fmla="*/ 1397876 w 1702676"/>
              <a:gd name="connsiteY62" fmla="*/ 903890 h 2364828"/>
              <a:gd name="connsiteX63" fmla="*/ 1460938 w 1702676"/>
              <a:gd name="connsiteY63" fmla="*/ 956442 h 2364828"/>
              <a:gd name="connsiteX64" fmla="*/ 1513490 w 1702676"/>
              <a:gd name="connsiteY64" fmla="*/ 1030014 h 2364828"/>
              <a:gd name="connsiteX65" fmla="*/ 1545021 w 1702676"/>
              <a:gd name="connsiteY65" fmla="*/ 1103587 h 2364828"/>
              <a:gd name="connsiteX66" fmla="*/ 1566042 w 1702676"/>
              <a:gd name="connsiteY66" fmla="*/ 1156138 h 2364828"/>
              <a:gd name="connsiteX67" fmla="*/ 1576552 w 1702676"/>
              <a:gd name="connsiteY67" fmla="*/ 1187669 h 2364828"/>
              <a:gd name="connsiteX68" fmla="*/ 1597573 w 1702676"/>
              <a:gd name="connsiteY68" fmla="*/ 1229711 h 2364828"/>
              <a:gd name="connsiteX69" fmla="*/ 1608083 w 1702676"/>
              <a:gd name="connsiteY69" fmla="*/ 1271752 h 2364828"/>
              <a:gd name="connsiteX70" fmla="*/ 1629104 w 1702676"/>
              <a:gd name="connsiteY70" fmla="*/ 1313793 h 2364828"/>
              <a:gd name="connsiteX71" fmla="*/ 1639614 w 1702676"/>
              <a:gd name="connsiteY71" fmla="*/ 1429407 h 2364828"/>
              <a:gd name="connsiteX72" fmla="*/ 1660635 w 1702676"/>
              <a:gd name="connsiteY72" fmla="*/ 1492469 h 2364828"/>
              <a:gd name="connsiteX73" fmla="*/ 1681655 w 1702676"/>
              <a:gd name="connsiteY73" fmla="*/ 1597573 h 2364828"/>
              <a:gd name="connsiteX74" fmla="*/ 1692166 w 1702676"/>
              <a:gd name="connsiteY74" fmla="*/ 1629104 h 2364828"/>
              <a:gd name="connsiteX75" fmla="*/ 1702676 w 1702676"/>
              <a:gd name="connsiteY75" fmla="*/ 1681656 h 2364828"/>
              <a:gd name="connsiteX76" fmla="*/ 1681655 w 1702676"/>
              <a:gd name="connsiteY76" fmla="*/ 1891862 h 2364828"/>
              <a:gd name="connsiteX77" fmla="*/ 1629104 w 1702676"/>
              <a:gd name="connsiteY77" fmla="*/ 1860331 h 2364828"/>
              <a:gd name="connsiteX78" fmla="*/ 1555531 w 1702676"/>
              <a:gd name="connsiteY78" fmla="*/ 1776249 h 2364828"/>
              <a:gd name="connsiteX79" fmla="*/ 1524000 w 1702676"/>
              <a:gd name="connsiteY79" fmla="*/ 1755228 h 2364828"/>
              <a:gd name="connsiteX80" fmla="*/ 1513490 w 1702676"/>
              <a:gd name="connsiteY80" fmla="*/ 1355835 h 2364828"/>
              <a:gd name="connsiteX81" fmla="*/ 1502979 w 1702676"/>
              <a:gd name="connsiteY81" fmla="*/ 1313793 h 2364828"/>
              <a:gd name="connsiteX82" fmla="*/ 1471448 w 1702676"/>
              <a:gd name="connsiteY82" fmla="*/ 1250731 h 2364828"/>
              <a:gd name="connsiteX83" fmla="*/ 1439917 w 1702676"/>
              <a:gd name="connsiteY83" fmla="*/ 1219200 h 2364828"/>
              <a:gd name="connsiteX84" fmla="*/ 1397876 w 1702676"/>
              <a:gd name="connsiteY84" fmla="*/ 1208690 h 2364828"/>
              <a:gd name="connsiteX85" fmla="*/ 1366345 w 1702676"/>
              <a:gd name="connsiteY85" fmla="*/ 1198180 h 2364828"/>
              <a:gd name="connsiteX86" fmla="*/ 1334814 w 1702676"/>
              <a:gd name="connsiteY86" fmla="*/ 1177159 h 2364828"/>
              <a:gd name="connsiteX87" fmla="*/ 1261242 w 1702676"/>
              <a:gd name="connsiteY87" fmla="*/ 1156138 h 2364828"/>
              <a:gd name="connsiteX88" fmla="*/ 1229711 w 1702676"/>
              <a:gd name="connsiteY88" fmla="*/ 1135118 h 2364828"/>
              <a:gd name="connsiteX89" fmla="*/ 1198179 w 1702676"/>
              <a:gd name="connsiteY89" fmla="*/ 1124607 h 2364828"/>
              <a:gd name="connsiteX90" fmla="*/ 1166648 w 1702676"/>
              <a:gd name="connsiteY90" fmla="*/ 1103587 h 2364828"/>
              <a:gd name="connsiteX91" fmla="*/ 1103586 w 1702676"/>
              <a:gd name="connsiteY91" fmla="*/ 1082566 h 2364828"/>
              <a:gd name="connsiteX92" fmla="*/ 966952 w 1702676"/>
              <a:gd name="connsiteY92" fmla="*/ 1093076 h 2364828"/>
              <a:gd name="connsiteX93" fmla="*/ 935421 w 1702676"/>
              <a:gd name="connsiteY93" fmla="*/ 1114097 h 2364828"/>
              <a:gd name="connsiteX94" fmla="*/ 882869 w 1702676"/>
              <a:gd name="connsiteY94" fmla="*/ 1177159 h 2364828"/>
              <a:gd name="connsiteX95" fmla="*/ 851338 w 1702676"/>
              <a:gd name="connsiteY95" fmla="*/ 1198180 h 2364828"/>
              <a:gd name="connsiteX96" fmla="*/ 830317 w 1702676"/>
              <a:gd name="connsiteY96" fmla="*/ 1240221 h 2364828"/>
              <a:gd name="connsiteX97" fmla="*/ 809297 w 1702676"/>
              <a:gd name="connsiteY97" fmla="*/ 1324304 h 2364828"/>
              <a:gd name="connsiteX98" fmla="*/ 819807 w 1702676"/>
              <a:gd name="connsiteY98" fmla="*/ 1587062 h 2364828"/>
              <a:gd name="connsiteX99" fmla="*/ 830317 w 1702676"/>
              <a:gd name="connsiteY99" fmla="*/ 1629104 h 2364828"/>
              <a:gd name="connsiteX100" fmla="*/ 861848 w 1702676"/>
              <a:gd name="connsiteY100" fmla="*/ 1713187 h 2364828"/>
              <a:gd name="connsiteX101" fmla="*/ 924911 w 1702676"/>
              <a:gd name="connsiteY101" fmla="*/ 1776249 h 2364828"/>
              <a:gd name="connsiteX102" fmla="*/ 945931 w 1702676"/>
              <a:gd name="connsiteY102" fmla="*/ 1807780 h 2364828"/>
              <a:gd name="connsiteX103" fmla="*/ 1008993 w 1702676"/>
              <a:gd name="connsiteY103" fmla="*/ 1860331 h 2364828"/>
              <a:gd name="connsiteX104" fmla="*/ 1030014 w 1702676"/>
              <a:gd name="connsiteY104" fmla="*/ 1891862 h 2364828"/>
              <a:gd name="connsiteX105" fmla="*/ 1072055 w 1702676"/>
              <a:gd name="connsiteY105" fmla="*/ 1923393 h 2364828"/>
              <a:gd name="connsiteX106" fmla="*/ 1093076 w 1702676"/>
              <a:gd name="connsiteY106" fmla="*/ 1954924 h 2364828"/>
              <a:gd name="connsiteX107" fmla="*/ 1124607 w 1702676"/>
              <a:gd name="connsiteY107" fmla="*/ 1986456 h 2364828"/>
              <a:gd name="connsiteX108" fmla="*/ 1166648 w 1702676"/>
              <a:gd name="connsiteY108" fmla="*/ 2049518 h 2364828"/>
              <a:gd name="connsiteX109" fmla="*/ 1187669 w 1702676"/>
              <a:gd name="connsiteY109" fmla="*/ 2112580 h 2364828"/>
              <a:gd name="connsiteX110" fmla="*/ 1166648 w 1702676"/>
              <a:gd name="connsiteY110" fmla="*/ 2280745 h 2364828"/>
              <a:gd name="connsiteX111" fmla="*/ 1156138 w 1702676"/>
              <a:gd name="connsiteY111" fmla="*/ 2312276 h 2364828"/>
              <a:gd name="connsiteX112" fmla="*/ 1124607 w 1702676"/>
              <a:gd name="connsiteY112" fmla="*/ 2333297 h 2364828"/>
              <a:gd name="connsiteX113" fmla="*/ 1082566 w 1702676"/>
              <a:gd name="connsiteY113" fmla="*/ 2364828 h 2364828"/>
              <a:gd name="connsiteX114" fmla="*/ 998483 w 1702676"/>
              <a:gd name="connsiteY114" fmla="*/ 2354318 h 2364828"/>
              <a:gd name="connsiteX115" fmla="*/ 956442 w 1702676"/>
              <a:gd name="connsiteY115" fmla="*/ 2322787 h 2364828"/>
              <a:gd name="connsiteX116" fmla="*/ 924911 w 1702676"/>
              <a:gd name="connsiteY116" fmla="*/ 2301766 h 2364828"/>
              <a:gd name="connsiteX117" fmla="*/ 882869 w 1702676"/>
              <a:gd name="connsiteY117" fmla="*/ 2280745 h 2364828"/>
              <a:gd name="connsiteX118" fmla="*/ 809297 w 1702676"/>
              <a:gd name="connsiteY118" fmla="*/ 2217683 h 2364828"/>
              <a:gd name="connsiteX119" fmla="*/ 788276 w 1702676"/>
              <a:gd name="connsiteY119" fmla="*/ 2186152 h 2364828"/>
              <a:gd name="connsiteX120" fmla="*/ 725214 w 1702676"/>
              <a:gd name="connsiteY120" fmla="*/ 2123090 h 2364828"/>
              <a:gd name="connsiteX121" fmla="*/ 683173 w 1702676"/>
              <a:gd name="connsiteY121" fmla="*/ 2060028 h 2364828"/>
              <a:gd name="connsiteX122" fmla="*/ 630621 w 1702676"/>
              <a:gd name="connsiteY122" fmla="*/ 2007476 h 2364828"/>
              <a:gd name="connsiteX123" fmla="*/ 609600 w 1702676"/>
              <a:gd name="connsiteY123" fmla="*/ 1975945 h 2364828"/>
              <a:gd name="connsiteX124" fmla="*/ 578069 w 1702676"/>
              <a:gd name="connsiteY124" fmla="*/ 1954924 h 2364828"/>
              <a:gd name="connsiteX125" fmla="*/ 546538 w 1702676"/>
              <a:gd name="connsiteY125" fmla="*/ 1933904 h 236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1702676" h="2364828">
                <a:moveTo>
                  <a:pt x="546538" y="1933904"/>
                </a:moveTo>
                <a:cubicBezTo>
                  <a:pt x="532524" y="1928649"/>
                  <a:pt x="510573" y="1930028"/>
                  <a:pt x="493986" y="1923393"/>
                </a:cubicBezTo>
                <a:cubicBezTo>
                  <a:pt x="475019" y="1915806"/>
                  <a:pt x="458758" y="1902689"/>
                  <a:pt x="441435" y="1891862"/>
                </a:cubicBezTo>
                <a:cubicBezTo>
                  <a:pt x="430723" y="1885167"/>
                  <a:pt x="421514" y="1875818"/>
                  <a:pt x="409904" y="1870842"/>
                </a:cubicBezTo>
                <a:cubicBezTo>
                  <a:pt x="396627" y="1865152"/>
                  <a:pt x="381876" y="1863835"/>
                  <a:pt x="367862" y="1860331"/>
                </a:cubicBezTo>
                <a:cubicBezTo>
                  <a:pt x="339834" y="1842814"/>
                  <a:pt x="311279" y="1826114"/>
                  <a:pt x="283779" y="1807780"/>
                </a:cubicBezTo>
                <a:cubicBezTo>
                  <a:pt x="273269" y="1800773"/>
                  <a:pt x="261839" y="1794980"/>
                  <a:pt x="252248" y="1786759"/>
                </a:cubicBezTo>
                <a:cubicBezTo>
                  <a:pt x="177880" y="1723015"/>
                  <a:pt x="244731" y="1761980"/>
                  <a:pt x="168166" y="1723697"/>
                </a:cubicBezTo>
                <a:cubicBezTo>
                  <a:pt x="164662" y="1713187"/>
                  <a:pt x="164576" y="1700817"/>
                  <a:pt x="157655" y="1692166"/>
                </a:cubicBezTo>
                <a:cubicBezTo>
                  <a:pt x="149764" y="1682302"/>
                  <a:pt x="135828" y="1679232"/>
                  <a:pt x="126124" y="1671145"/>
                </a:cubicBezTo>
                <a:cubicBezTo>
                  <a:pt x="114705" y="1661629"/>
                  <a:pt x="106012" y="1649130"/>
                  <a:pt x="94593" y="1639614"/>
                </a:cubicBezTo>
                <a:cubicBezTo>
                  <a:pt x="6796" y="1566450"/>
                  <a:pt x="123649" y="1679180"/>
                  <a:pt x="31531" y="1587062"/>
                </a:cubicBezTo>
                <a:cubicBezTo>
                  <a:pt x="28028" y="1576552"/>
                  <a:pt x="25976" y="1565440"/>
                  <a:pt x="21021" y="1555531"/>
                </a:cubicBezTo>
                <a:cubicBezTo>
                  <a:pt x="15372" y="1544233"/>
                  <a:pt x="0" y="1536632"/>
                  <a:pt x="0" y="1524000"/>
                </a:cubicBezTo>
                <a:cubicBezTo>
                  <a:pt x="0" y="1473885"/>
                  <a:pt x="90526" y="1483039"/>
                  <a:pt x="105104" y="1481959"/>
                </a:cubicBezTo>
                <a:cubicBezTo>
                  <a:pt x="171579" y="1477035"/>
                  <a:pt x="238235" y="1474952"/>
                  <a:pt x="304800" y="1471449"/>
                </a:cubicBezTo>
                <a:cubicBezTo>
                  <a:pt x="325821" y="1464442"/>
                  <a:pt x="349426" y="1462719"/>
                  <a:pt x="367862" y="1450428"/>
                </a:cubicBezTo>
                <a:cubicBezTo>
                  <a:pt x="378372" y="1443421"/>
                  <a:pt x="388095" y="1435056"/>
                  <a:pt x="399393" y="1429407"/>
                </a:cubicBezTo>
                <a:cubicBezTo>
                  <a:pt x="414471" y="1421868"/>
                  <a:pt x="459497" y="1411754"/>
                  <a:pt x="472966" y="1408387"/>
                </a:cubicBezTo>
                <a:cubicBezTo>
                  <a:pt x="483476" y="1394373"/>
                  <a:pt x="494315" y="1380600"/>
                  <a:pt x="504497" y="1366345"/>
                </a:cubicBezTo>
                <a:cubicBezTo>
                  <a:pt x="511839" y="1356066"/>
                  <a:pt x="523950" y="1347348"/>
                  <a:pt x="525517" y="1334814"/>
                </a:cubicBezTo>
                <a:cubicBezTo>
                  <a:pt x="527733" y="1317088"/>
                  <a:pt x="523870" y="1297772"/>
                  <a:pt x="515007" y="1282262"/>
                </a:cubicBezTo>
                <a:cubicBezTo>
                  <a:pt x="502960" y="1261180"/>
                  <a:pt x="470285" y="1259901"/>
                  <a:pt x="451945" y="1250731"/>
                </a:cubicBezTo>
                <a:cubicBezTo>
                  <a:pt x="440647" y="1245082"/>
                  <a:pt x="430118" y="1237798"/>
                  <a:pt x="420414" y="1229711"/>
                </a:cubicBezTo>
                <a:cubicBezTo>
                  <a:pt x="367926" y="1185971"/>
                  <a:pt x="412766" y="1206141"/>
                  <a:pt x="357352" y="1187669"/>
                </a:cubicBezTo>
                <a:cubicBezTo>
                  <a:pt x="343338" y="1177159"/>
                  <a:pt x="329565" y="1166319"/>
                  <a:pt x="315311" y="1156138"/>
                </a:cubicBezTo>
                <a:cubicBezTo>
                  <a:pt x="284945" y="1134448"/>
                  <a:pt x="276786" y="1135137"/>
                  <a:pt x="252248" y="1103587"/>
                </a:cubicBezTo>
                <a:cubicBezTo>
                  <a:pt x="236738" y="1083645"/>
                  <a:pt x="210207" y="1040524"/>
                  <a:pt x="210207" y="1040524"/>
                </a:cubicBezTo>
                <a:cubicBezTo>
                  <a:pt x="206704" y="1030014"/>
                  <a:pt x="204061" y="1019176"/>
                  <a:pt x="199697" y="1008993"/>
                </a:cubicBezTo>
                <a:cubicBezTo>
                  <a:pt x="193525" y="994592"/>
                  <a:pt x="183631" y="981816"/>
                  <a:pt x="178676" y="966952"/>
                </a:cubicBezTo>
                <a:cubicBezTo>
                  <a:pt x="173027" y="950005"/>
                  <a:pt x="172499" y="931731"/>
                  <a:pt x="168166" y="914400"/>
                </a:cubicBezTo>
                <a:cubicBezTo>
                  <a:pt x="165479" y="903652"/>
                  <a:pt x="161159" y="893379"/>
                  <a:pt x="157655" y="882869"/>
                </a:cubicBezTo>
                <a:cubicBezTo>
                  <a:pt x="161585" y="859293"/>
                  <a:pt x="161477" y="806748"/>
                  <a:pt x="189186" y="788276"/>
                </a:cubicBezTo>
                <a:cubicBezTo>
                  <a:pt x="201205" y="780263"/>
                  <a:pt x="217338" y="781734"/>
                  <a:pt x="231228" y="777766"/>
                </a:cubicBezTo>
                <a:cubicBezTo>
                  <a:pt x="316154" y="753503"/>
                  <a:pt x="193453" y="773557"/>
                  <a:pt x="378373" y="756745"/>
                </a:cubicBezTo>
                <a:cubicBezTo>
                  <a:pt x="434639" y="719234"/>
                  <a:pt x="400972" y="744656"/>
                  <a:pt x="472966" y="672662"/>
                </a:cubicBezTo>
                <a:cubicBezTo>
                  <a:pt x="483476" y="662152"/>
                  <a:pt x="496252" y="653499"/>
                  <a:pt x="504497" y="641131"/>
                </a:cubicBezTo>
                <a:cubicBezTo>
                  <a:pt x="511504" y="630621"/>
                  <a:pt x="517430" y="619304"/>
                  <a:pt x="525517" y="609600"/>
                </a:cubicBezTo>
                <a:cubicBezTo>
                  <a:pt x="567387" y="559355"/>
                  <a:pt x="543485" y="594627"/>
                  <a:pt x="588579" y="557049"/>
                </a:cubicBezTo>
                <a:cubicBezTo>
                  <a:pt x="618929" y="531758"/>
                  <a:pt x="620461" y="524992"/>
                  <a:pt x="641131" y="493987"/>
                </a:cubicBezTo>
                <a:cubicBezTo>
                  <a:pt x="644635" y="479973"/>
                  <a:pt x="647674" y="465835"/>
                  <a:pt x="651642" y="451945"/>
                </a:cubicBezTo>
                <a:cubicBezTo>
                  <a:pt x="654686" y="441292"/>
                  <a:pt x="661482" y="431473"/>
                  <a:pt x="662152" y="420414"/>
                </a:cubicBezTo>
                <a:cubicBezTo>
                  <a:pt x="668514" y="315445"/>
                  <a:pt x="663141" y="209834"/>
                  <a:pt x="672662" y="105104"/>
                </a:cubicBezTo>
                <a:cubicBezTo>
                  <a:pt x="673806" y="92524"/>
                  <a:pt x="684751" y="82505"/>
                  <a:pt x="693683" y="73573"/>
                </a:cubicBezTo>
                <a:cubicBezTo>
                  <a:pt x="710810" y="56446"/>
                  <a:pt x="733948" y="47741"/>
                  <a:pt x="756745" y="42042"/>
                </a:cubicBezTo>
                <a:cubicBezTo>
                  <a:pt x="816730" y="27046"/>
                  <a:pt x="797409" y="37200"/>
                  <a:pt x="851338" y="21021"/>
                </a:cubicBezTo>
                <a:cubicBezTo>
                  <a:pt x="872561" y="14654"/>
                  <a:pt x="914400" y="0"/>
                  <a:pt x="914400" y="0"/>
                </a:cubicBezTo>
                <a:cubicBezTo>
                  <a:pt x="954213" y="3620"/>
                  <a:pt x="1026666" y="-8331"/>
                  <a:pt x="1061545" y="31531"/>
                </a:cubicBezTo>
                <a:cubicBezTo>
                  <a:pt x="1078181" y="50544"/>
                  <a:pt x="1103586" y="94593"/>
                  <a:pt x="1103586" y="94593"/>
                </a:cubicBezTo>
                <a:cubicBezTo>
                  <a:pt x="1100083" y="164662"/>
                  <a:pt x="1101118" y="235106"/>
                  <a:pt x="1093076" y="304800"/>
                </a:cubicBezTo>
                <a:cubicBezTo>
                  <a:pt x="1090361" y="328327"/>
                  <a:pt x="1071632" y="378795"/>
                  <a:pt x="1051035" y="399393"/>
                </a:cubicBezTo>
                <a:cubicBezTo>
                  <a:pt x="1042103" y="408325"/>
                  <a:pt x="1029208" y="412327"/>
                  <a:pt x="1019504" y="420414"/>
                </a:cubicBezTo>
                <a:cubicBezTo>
                  <a:pt x="989157" y="445704"/>
                  <a:pt x="987621" y="452473"/>
                  <a:pt x="966952" y="483476"/>
                </a:cubicBezTo>
                <a:lnTo>
                  <a:pt x="945931" y="546538"/>
                </a:lnTo>
                <a:lnTo>
                  <a:pt x="935421" y="578069"/>
                </a:lnTo>
                <a:cubicBezTo>
                  <a:pt x="935834" y="580958"/>
                  <a:pt x="947001" y="677161"/>
                  <a:pt x="956442" y="693683"/>
                </a:cubicBezTo>
                <a:cubicBezTo>
                  <a:pt x="963817" y="706588"/>
                  <a:pt x="978457" y="713795"/>
                  <a:pt x="987973" y="725214"/>
                </a:cubicBezTo>
                <a:cubicBezTo>
                  <a:pt x="1015088" y="757752"/>
                  <a:pt x="1002591" y="761181"/>
                  <a:pt x="1040524" y="788276"/>
                </a:cubicBezTo>
                <a:cubicBezTo>
                  <a:pt x="1053274" y="797383"/>
                  <a:pt x="1068962" y="801523"/>
                  <a:pt x="1082566" y="809297"/>
                </a:cubicBezTo>
                <a:cubicBezTo>
                  <a:pt x="1093534" y="815564"/>
                  <a:pt x="1102486" y="825342"/>
                  <a:pt x="1114097" y="830318"/>
                </a:cubicBezTo>
                <a:cubicBezTo>
                  <a:pt x="1127374" y="836008"/>
                  <a:pt x="1142037" y="837695"/>
                  <a:pt x="1156138" y="840828"/>
                </a:cubicBezTo>
                <a:cubicBezTo>
                  <a:pt x="1235029" y="858359"/>
                  <a:pt x="1226379" y="852812"/>
                  <a:pt x="1334814" y="861849"/>
                </a:cubicBezTo>
                <a:lnTo>
                  <a:pt x="1397876" y="903890"/>
                </a:lnTo>
                <a:cubicBezTo>
                  <a:pt x="1423017" y="920651"/>
                  <a:pt x="1442546" y="930694"/>
                  <a:pt x="1460938" y="956442"/>
                </a:cubicBezTo>
                <a:cubicBezTo>
                  <a:pt x="1530108" y="1053280"/>
                  <a:pt x="1431508" y="948032"/>
                  <a:pt x="1513490" y="1030014"/>
                </a:cubicBezTo>
                <a:cubicBezTo>
                  <a:pt x="1535075" y="1094771"/>
                  <a:pt x="1510390" y="1025668"/>
                  <a:pt x="1545021" y="1103587"/>
                </a:cubicBezTo>
                <a:cubicBezTo>
                  <a:pt x="1552683" y="1120827"/>
                  <a:pt x="1559417" y="1138473"/>
                  <a:pt x="1566042" y="1156138"/>
                </a:cubicBezTo>
                <a:cubicBezTo>
                  <a:pt x="1569932" y="1166511"/>
                  <a:pt x="1572188" y="1177486"/>
                  <a:pt x="1576552" y="1187669"/>
                </a:cubicBezTo>
                <a:cubicBezTo>
                  <a:pt x="1582724" y="1202070"/>
                  <a:pt x="1590566" y="1215697"/>
                  <a:pt x="1597573" y="1229711"/>
                </a:cubicBezTo>
                <a:cubicBezTo>
                  <a:pt x="1601076" y="1243725"/>
                  <a:pt x="1603011" y="1258227"/>
                  <a:pt x="1608083" y="1271752"/>
                </a:cubicBezTo>
                <a:cubicBezTo>
                  <a:pt x="1613584" y="1286422"/>
                  <a:pt x="1626031" y="1298429"/>
                  <a:pt x="1629104" y="1313793"/>
                </a:cubicBezTo>
                <a:cubicBezTo>
                  <a:pt x="1636693" y="1351738"/>
                  <a:pt x="1632889" y="1391299"/>
                  <a:pt x="1639614" y="1429407"/>
                </a:cubicBezTo>
                <a:cubicBezTo>
                  <a:pt x="1643465" y="1451228"/>
                  <a:pt x="1654268" y="1471246"/>
                  <a:pt x="1660635" y="1492469"/>
                </a:cubicBezTo>
                <a:cubicBezTo>
                  <a:pt x="1678583" y="1552297"/>
                  <a:pt x="1665421" y="1524523"/>
                  <a:pt x="1681655" y="1597573"/>
                </a:cubicBezTo>
                <a:cubicBezTo>
                  <a:pt x="1684058" y="1608388"/>
                  <a:pt x="1689479" y="1618356"/>
                  <a:pt x="1692166" y="1629104"/>
                </a:cubicBezTo>
                <a:cubicBezTo>
                  <a:pt x="1696499" y="1646435"/>
                  <a:pt x="1699173" y="1664139"/>
                  <a:pt x="1702676" y="1681656"/>
                </a:cubicBezTo>
                <a:cubicBezTo>
                  <a:pt x="1695669" y="1751725"/>
                  <a:pt x="1708467" y="1826748"/>
                  <a:pt x="1681655" y="1891862"/>
                </a:cubicBezTo>
                <a:cubicBezTo>
                  <a:pt x="1673877" y="1910752"/>
                  <a:pt x="1645229" y="1872873"/>
                  <a:pt x="1629104" y="1860331"/>
                </a:cubicBezTo>
                <a:cubicBezTo>
                  <a:pt x="1555411" y="1803015"/>
                  <a:pt x="1615980" y="1836698"/>
                  <a:pt x="1555531" y="1776249"/>
                </a:cubicBezTo>
                <a:cubicBezTo>
                  <a:pt x="1546599" y="1767317"/>
                  <a:pt x="1534510" y="1762235"/>
                  <a:pt x="1524000" y="1755228"/>
                </a:cubicBezTo>
                <a:cubicBezTo>
                  <a:pt x="1520497" y="1622097"/>
                  <a:pt x="1519825" y="1488861"/>
                  <a:pt x="1513490" y="1355835"/>
                </a:cubicBezTo>
                <a:cubicBezTo>
                  <a:pt x="1512803" y="1341406"/>
                  <a:pt x="1506947" y="1327683"/>
                  <a:pt x="1502979" y="1313793"/>
                </a:cubicBezTo>
                <a:cubicBezTo>
                  <a:pt x="1494735" y="1284938"/>
                  <a:pt x="1491477" y="1274765"/>
                  <a:pt x="1471448" y="1250731"/>
                </a:cubicBezTo>
                <a:cubicBezTo>
                  <a:pt x="1461932" y="1239312"/>
                  <a:pt x="1452822" y="1226575"/>
                  <a:pt x="1439917" y="1219200"/>
                </a:cubicBezTo>
                <a:cubicBezTo>
                  <a:pt x="1427375" y="1212033"/>
                  <a:pt x="1411765" y="1212658"/>
                  <a:pt x="1397876" y="1208690"/>
                </a:cubicBezTo>
                <a:cubicBezTo>
                  <a:pt x="1387223" y="1205646"/>
                  <a:pt x="1376855" y="1201683"/>
                  <a:pt x="1366345" y="1198180"/>
                </a:cubicBezTo>
                <a:cubicBezTo>
                  <a:pt x="1355835" y="1191173"/>
                  <a:pt x="1346425" y="1182135"/>
                  <a:pt x="1334814" y="1177159"/>
                </a:cubicBezTo>
                <a:cubicBezTo>
                  <a:pt x="1287644" y="1156943"/>
                  <a:pt x="1302167" y="1176601"/>
                  <a:pt x="1261242" y="1156138"/>
                </a:cubicBezTo>
                <a:cubicBezTo>
                  <a:pt x="1249944" y="1150489"/>
                  <a:pt x="1241009" y="1140767"/>
                  <a:pt x="1229711" y="1135118"/>
                </a:cubicBezTo>
                <a:cubicBezTo>
                  <a:pt x="1219801" y="1130163"/>
                  <a:pt x="1208089" y="1129562"/>
                  <a:pt x="1198179" y="1124607"/>
                </a:cubicBezTo>
                <a:cubicBezTo>
                  <a:pt x="1186881" y="1118958"/>
                  <a:pt x="1178191" y="1108717"/>
                  <a:pt x="1166648" y="1103587"/>
                </a:cubicBezTo>
                <a:cubicBezTo>
                  <a:pt x="1146400" y="1094588"/>
                  <a:pt x="1103586" y="1082566"/>
                  <a:pt x="1103586" y="1082566"/>
                </a:cubicBezTo>
                <a:cubicBezTo>
                  <a:pt x="1058041" y="1086069"/>
                  <a:pt x="1011849" y="1084658"/>
                  <a:pt x="966952" y="1093076"/>
                </a:cubicBezTo>
                <a:cubicBezTo>
                  <a:pt x="954536" y="1095404"/>
                  <a:pt x="945125" y="1106010"/>
                  <a:pt x="935421" y="1114097"/>
                </a:cubicBezTo>
                <a:cubicBezTo>
                  <a:pt x="832111" y="1200189"/>
                  <a:pt x="965545" y="1094483"/>
                  <a:pt x="882869" y="1177159"/>
                </a:cubicBezTo>
                <a:cubicBezTo>
                  <a:pt x="873937" y="1186091"/>
                  <a:pt x="861848" y="1191173"/>
                  <a:pt x="851338" y="1198180"/>
                </a:cubicBezTo>
                <a:cubicBezTo>
                  <a:pt x="844331" y="1212194"/>
                  <a:pt x="836489" y="1225820"/>
                  <a:pt x="830317" y="1240221"/>
                </a:cubicBezTo>
                <a:cubicBezTo>
                  <a:pt x="818198" y="1268498"/>
                  <a:pt x="815465" y="1293462"/>
                  <a:pt x="809297" y="1324304"/>
                </a:cubicBezTo>
                <a:cubicBezTo>
                  <a:pt x="812800" y="1411890"/>
                  <a:pt x="813776" y="1499614"/>
                  <a:pt x="819807" y="1587062"/>
                </a:cubicBezTo>
                <a:cubicBezTo>
                  <a:pt x="820801" y="1601473"/>
                  <a:pt x="827183" y="1615003"/>
                  <a:pt x="830317" y="1629104"/>
                </a:cubicBezTo>
                <a:cubicBezTo>
                  <a:pt x="840368" y="1674332"/>
                  <a:pt x="832996" y="1680729"/>
                  <a:pt x="861848" y="1713187"/>
                </a:cubicBezTo>
                <a:cubicBezTo>
                  <a:pt x="881598" y="1735406"/>
                  <a:pt x="908421" y="1751514"/>
                  <a:pt x="924911" y="1776249"/>
                </a:cubicBezTo>
                <a:cubicBezTo>
                  <a:pt x="931918" y="1786759"/>
                  <a:pt x="936999" y="1798848"/>
                  <a:pt x="945931" y="1807780"/>
                </a:cubicBezTo>
                <a:cubicBezTo>
                  <a:pt x="1028615" y="1890464"/>
                  <a:pt x="922891" y="1757009"/>
                  <a:pt x="1008993" y="1860331"/>
                </a:cubicBezTo>
                <a:cubicBezTo>
                  <a:pt x="1017080" y="1870035"/>
                  <a:pt x="1021082" y="1882930"/>
                  <a:pt x="1030014" y="1891862"/>
                </a:cubicBezTo>
                <a:cubicBezTo>
                  <a:pt x="1042400" y="1904248"/>
                  <a:pt x="1059669" y="1911007"/>
                  <a:pt x="1072055" y="1923393"/>
                </a:cubicBezTo>
                <a:cubicBezTo>
                  <a:pt x="1080987" y="1932325"/>
                  <a:pt x="1084989" y="1945220"/>
                  <a:pt x="1093076" y="1954924"/>
                </a:cubicBezTo>
                <a:cubicBezTo>
                  <a:pt x="1102592" y="1966343"/>
                  <a:pt x="1115481" y="1974723"/>
                  <a:pt x="1124607" y="1986456"/>
                </a:cubicBezTo>
                <a:cubicBezTo>
                  <a:pt x="1140117" y="2006398"/>
                  <a:pt x="1158659" y="2025551"/>
                  <a:pt x="1166648" y="2049518"/>
                </a:cubicBezTo>
                <a:lnTo>
                  <a:pt x="1187669" y="2112580"/>
                </a:lnTo>
                <a:cubicBezTo>
                  <a:pt x="1179521" y="2210355"/>
                  <a:pt x="1186172" y="2212413"/>
                  <a:pt x="1166648" y="2280745"/>
                </a:cubicBezTo>
                <a:cubicBezTo>
                  <a:pt x="1163604" y="2291398"/>
                  <a:pt x="1163059" y="2303625"/>
                  <a:pt x="1156138" y="2312276"/>
                </a:cubicBezTo>
                <a:cubicBezTo>
                  <a:pt x="1148247" y="2322140"/>
                  <a:pt x="1134886" y="2325955"/>
                  <a:pt x="1124607" y="2333297"/>
                </a:cubicBezTo>
                <a:cubicBezTo>
                  <a:pt x="1110353" y="2343479"/>
                  <a:pt x="1096580" y="2354318"/>
                  <a:pt x="1082566" y="2364828"/>
                </a:cubicBezTo>
                <a:cubicBezTo>
                  <a:pt x="1054538" y="2361325"/>
                  <a:pt x="1025279" y="2363250"/>
                  <a:pt x="998483" y="2354318"/>
                </a:cubicBezTo>
                <a:cubicBezTo>
                  <a:pt x="981865" y="2348779"/>
                  <a:pt x="970696" y="2332969"/>
                  <a:pt x="956442" y="2322787"/>
                </a:cubicBezTo>
                <a:cubicBezTo>
                  <a:pt x="946163" y="2315445"/>
                  <a:pt x="935879" y="2308033"/>
                  <a:pt x="924911" y="2301766"/>
                </a:cubicBezTo>
                <a:cubicBezTo>
                  <a:pt x="911307" y="2293992"/>
                  <a:pt x="896156" y="2289049"/>
                  <a:pt x="882869" y="2280745"/>
                </a:cubicBezTo>
                <a:cubicBezTo>
                  <a:pt x="858664" y="2265617"/>
                  <a:pt x="827990" y="2240115"/>
                  <a:pt x="809297" y="2217683"/>
                </a:cubicBezTo>
                <a:cubicBezTo>
                  <a:pt x="801210" y="2207979"/>
                  <a:pt x="796668" y="2195593"/>
                  <a:pt x="788276" y="2186152"/>
                </a:cubicBezTo>
                <a:cubicBezTo>
                  <a:pt x="768526" y="2163933"/>
                  <a:pt x="725214" y="2123090"/>
                  <a:pt x="725214" y="2123090"/>
                </a:cubicBezTo>
                <a:cubicBezTo>
                  <a:pt x="706744" y="2067678"/>
                  <a:pt x="726911" y="2112514"/>
                  <a:pt x="683173" y="2060028"/>
                </a:cubicBezTo>
                <a:cubicBezTo>
                  <a:pt x="639380" y="2007476"/>
                  <a:pt x="688428" y="2046014"/>
                  <a:pt x="630621" y="2007476"/>
                </a:cubicBezTo>
                <a:cubicBezTo>
                  <a:pt x="623614" y="1996966"/>
                  <a:pt x="618532" y="1984877"/>
                  <a:pt x="609600" y="1975945"/>
                </a:cubicBezTo>
                <a:cubicBezTo>
                  <a:pt x="600668" y="1967013"/>
                  <a:pt x="588174" y="1962503"/>
                  <a:pt x="578069" y="1954924"/>
                </a:cubicBezTo>
                <a:cubicBezTo>
                  <a:pt x="574105" y="1951951"/>
                  <a:pt x="560552" y="1939159"/>
                  <a:pt x="546538" y="193390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reeform 14"/>
          <p:cNvSpPr/>
          <p:nvPr/>
        </p:nvSpPr>
        <p:spPr>
          <a:xfrm>
            <a:off x="5162495" y="4549686"/>
            <a:ext cx="1061545" cy="1633810"/>
          </a:xfrm>
          <a:custGeom>
            <a:avLst/>
            <a:gdLst>
              <a:gd name="connsiteX0" fmla="*/ 546538 w 1702676"/>
              <a:gd name="connsiteY0" fmla="*/ 1933904 h 2364828"/>
              <a:gd name="connsiteX1" fmla="*/ 493986 w 1702676"/>
              <a:gd name="connsiteY1" fmla="*/ 1923393 h 2364828"/>
              <a:gd name="connsiteX2" fmla="*/ 441435 w 1702676"/>
              <a:gd name="connsiteY2" fmla="*/ 1891862 h 2364828"/>
              <a:gd name="connsiteX3" fmla="*/ 409904 w 1702676"/>
              <a:gd name="connsiteY3" fmla="*/ 1870842 h 2364828"/>
              <a:gd name="connsiteX4" fmla="*/ 367862 w 1702676"/>
              <a:gd name="connsiteY4" fmla="*/ 1860331 h 2364828"/>
              <a:gd name="connsiteX5" fmla="*/ 283779 w 1702676"/>
              <a:gd name="connsiteY5" fmla="*/ 1807780 h 2364828"/>
              <a:gd name="connsiteX6" fmla="*/ 252248 w 1702676"/>
              <a:gd name="connsiteY6" fmla="*/ 1786759 h 2364828"/>
              <a:gd name="connsiteX7" fmla="*/ 168166 w 1702676"/>
              <a:gd name="connsiteY7" fmla="*/ 1723697 h 2364828"/>
              <a:gd name="connsiteX8" fmla="*/ 157655 w 1702676"/>
              <a:gd name="connsiteY8" fmla="*/ 1692166 h 2364828"/>
              <a:gd name="connsiteX9" fmla="*/ 126124 w 1702676"/>
              <a:gd name="connsiteY9" fmla="*/ 1671145 h 2364828"/>
              <a:gd name="connsiteX10" fmla="*/ 94593 w 1702676"/>
              <a:gd name="connsiteY10" fmla="*/ 1639614 h 2364828"/>
              <a:gd name="connsiteX11" fmla="*/ 31531 w 1702676"/>
              <a:gd name="connsiteY11" fmla="*/ 1587062 h 2364828"/>
              <a:gd name="connsiteX12" fmla="*/ 21021 w 1702676"/>
              <a:gd name="connsiteY12" fmla="*/ 1555531 h 2364828"/>
              <a:gd name="connsiteX13" fmla="*/ 0 w 1702676"/>
              <a:gd name="connsiteY13" fmla="*/ 1524000 h 2364828"/>
              <a:gd name="connsiteX14" fmla="*/ 105104 w 1702676"/>
              <a:gd name="connsiteY14" fmla="*/ 1481959 h 2364828"/>
              <a:gd name="connsiteX15" fmla="*/ 304800 w 1702676"/>
              <a:gd name="connsiteY15" fmla="*/ 1471449 h 2364828"/>
              <a:gd name="connsiteX16" fmla="*/ 367862 w 1702676"/>
              <a:gd name="connsiteY16" fmla="*/ 1450428 h 2364828"/>
              <a:gd name="connsiteX17" fmla="*/ 399393 w 1702676"/>
              <a:gd name="connsiteY17" fmla="*/ 1429407 h 2364828"/>
              <a:gd name="connsiteX18" fmla="*/ 472966 w 1702676"/>
              <a:gd name="connsiteY18" fmla="*/ 1408387 h 2364828"/>
              <a:gd name="connsiteX19" fmla="*/ 504497 w 1702676"/>
              <a:gd name="connsiteY19" fmla="*/ 1366345 h 2364828"/>
              <a:gd name="connsiteX20" fmla="*/ 525517 w 1702676"/>
              <a:gd name="connsiteY20" fmla="*/ 1334814 h 2364828"/>
              <a:gd name="connsiteX21" fmla="*/ 515007 w 1702676"/>
              <a:gd name="connsiteY21" fmla="*/ 1282262 h 2364828"/>
              <a:gd name="connsiteX22" fmla="*/ 451945 w 1702676"/>
              <a:gd name="connsiteY22" fmla="*/ 1250731 h 2364828"/>
              <a:gd name="connsiteX23" fmla="*/ 420414 w 1702676"/>
              <a:gd name="connsiteY23" fmla="*/ 1229711 h 2364828"/>
              <a:gd name="connsiteX24" fmla="*/ 357352 w 1702676"/>
              <a:gd name="connsiteY24" fmla="*/ 1187669 h 2364828"/>
              <a:gd name="connsiteX25" fmla="*/ 315311 w 1702676"/>
              <a:gd name="connsiteY25" fmla="*/ 1156138 h 2364828"/>
              <a:gd name="connsiteX26" fmla="*/ 252248 w 1702676"/>
              <a:gd name="connsiteY26" fmla="*/ 1103587 h 2364828"/>
              <a:gd name="connsiteX27" fmla="*/ 210207 w 1702676"/>
              <a:gd name="connsiteY27" fmla="*/ 1040524 h 2364828"/>
              <a:gd name="connsiteX28" fmla="*/ 199697 w 1702676"/>
              <a:gd name="connsiteY28" fmla="*/ 1008993 h 2364828"/>
              <a:gd name="connsiteX29" fmla="*/ 178676 w 1702676"/>
              <a:gd name="connsiteY29" fmla="*/ 966952 h 2364828"/>
              <a:gd name="connsiteX30" fmla="*/ 168166 w 1702676"/>
              <a:gd name="connsiteY30" fmla="*/ 914400 h 2364828"/>
              <a:gd name="connsiteX31" fmla="*/ 157655 w 1702676"/>
              <a:gd name="connsiteY31" fmla="*/ 882869 h 2364828"/>
              <a:gd name="connsiteX32" fmla="*/ 189186 w 1702676"/>
              <a:gd name="connsiteY32" fmla="*/ 788276 h 2364828"/>
              <a:gd name="connsiteX33" fmla="*/ 231228 w 1702676"/>
              <a:gd name="connsiteY33" fmla="*/ 777766 h 2364828"/>
              <a:gd name="connsiteX34" fmla="*/ 378373 w 1702676"/>
              <a:gd name="connsiteY34" fmla="*/ 756745 h 2364828"/>
              <a:gd name="connsiteX35" fmla="*/ 472966 w 1702676"/>
              <a:gd name="connsiteY35" fmla="*/ 672662 h 2364828"/>
              <a:gd name="connsiteX36" fmla="*/ 504497 w 1702676"/>
              <a:gd name="connsiteY36" fmla="*/ 641131 h 2364828"/>
              <a:gd name="connsiteX37" fmla="*/ 525517 w 1702676"/>
              <a:gd name="connsiteY37" fmla="*/ 609600 h 2364828"/>
              <a:gd name="connsiteX38" fmla="*/ 588579 w 1702676"/>
              <a:gd name="connsiteY38" fmla="*/ 557049 h 2364828"/>
              <a:gd name="connsiteX39" fmla="*/ 641131 w 1702676"/>
              <a:gd name="connsiteY39" fmla="*/ 493987 h 2364828"/>
              <a:gd name="connsiteX40" fmla="*/ 651642 w 1702676"/>
              <a:gd name="connsiteY40" fmla="*/ 451945 h 2364828"/>
              <a:gd name="connsiteX41" fmla="*/ 662152 w 1702676"/>
              <a:gd name="connsiteY41" fmla="*/ 420414 h 2364828"/>
              <a:gd name="connsiteX42" fmla="*/ 672662 w 1702676"/>
              <a:gd name="connsiteY42" fmla="*/ 105104 h 2364828"/>
              <a:gd name="connsiteX43" fmla="*/ 693683 w 1702676"/>
              <a:gd name="connsiteY43" fmla="*/ 73573 h 2364828"/>
              <a:gd name="connsiteX44" fmla="*/ 756745 w 1702676"/>
              <a:gd name="connsiteY44" fmla="*/ 42042 h 2364828"/>
              <a:gd name="connsiteX45" fmla="*/ 851338 w 1702676"/>
              <a:gd name="connsiteY45" fmla="*/ 21021 h 2364828"/>
              <a:gd name="connsiteX46" fmla="*/ 914400 w 1702676"/>
              <a:gd name="connsiteY46" fmla="*/ 0 h 2364828"/>
              <a:gd name="connsiteX47" fmla="*/ 1061545 w 1702676"/>
              <a:gd name="connsiteY47" fmla="*/ 31531 h 2364828"/>
              <a:gd name="connsiteX48" fmla="*/ 1103586 w 1702676"/>
              <a:gd name="connsiteY48" fmla="*/ 94593 h 2364828"/>
              <a:gd name="connsiteX49" fmla="*/ 1093076 w 1702676"/>
              <a:gd name="connsiteY49" fmla="*/ 304800 h 2364828"/>
              <a:gd name="connsiteX50" fmla="*/ 1051035 w 1702676"/>
              <a:gd name="connsiteY50" fmla="*/ 399393 h 2364828"/>
              <a:gd name="connsiteX51" fmla="*/ 1019504 w 1702676"/>
              <a:gd name="connsiteY51" fmla="*/ 420414 h 2364828"/>
              <a:gd name="connsiteX52" fmla="*/ 966952 w 1702676"/>
              <a:gd name="connsiteY52" fmla="*/ 483476 h 2364828"/>
              <a:gd name="connsiteX53" fmla="*/ 945931 w 1702676"/>
              <a:gd name="connsiteY53" fmla="*/ 546538 h 2364828"/>
              <a:gd name="connsiteX54" fmla="*/ 935421 w 1702676"/>
              <a:gd name="connsiteY54" fmla="*/ 578069 h 2364828"/>
              <a:gd name="connsiteX55" fmla="*/ 956442 w 1702676"/>
              <a:gd name="connsiteY55" fmla="*/ 693683 h 2364828"/>
              <a:gd name="connsiteX56" fmla="*/ 987973 w 1702676"/>
              <a:gd name="connsiteY56" fmla="*/ 725214 h 2364828"/>
              <a:gd name="connsiteX57" fmla="*/ 1040524 w 1702676"/>
              <a:gd name="connsiteY57" fmla="*/ 788276 h 2364828"/>
              <a:gd name="connsiteX58" fmla="*/ 1082566 w 1702676"/>
              <a:gd name="connsiteY58" fmla="*/ 809297 h 2364828"/>
              <a:gd name="connsiteX59" fmla="*/ 1114097 w 1702676"/>
              <a:gd name="connsiteY59" fmla="*/ 830318 h 2364828"/>
              <a:gd name="connsiteX60" fmla="*/ 1156138 w 1702676"/>
              <a:gd name="connsiteY60" fmla="*/ 840828 h 2364828"/>
              <a:gd name="connsiteX61" fmla="*/ 1334814 w 1702676"/>
              <a:gd name="connsiteY61" fmla="*/ 861849 h 2364828"/>
              <a:gd name="connsiteX62" fmla="*/ 1397876 w 1702676"/>
              <a:gd name="connsiteY62" fmla="*/ 903890 h 2364828"/>
              <a:gd name="connsiteX63" fmla="*/ 1460938 w 1702676"/>
              <a:gd name="connsiteY63" fmla="*/ 956442 h 2364828"/>
              <a:gd name="connsiteX64" fmla="*/ 1513490 w 1702676"/>
              <a:gd name="connsiteY64" fmla="*/ 1030014 h 2364828"/>
              <a:gd name="connsiteX65" fmla="*/ 1545021 w 1702676"/>
              <a:gd name="connsiteY65" fmla="*/ 1103587 h 2364828"/>
              <a:gd name="connsiteX66" fmla="*/ 1566042 w 1702676"/>
              <a:gd name="connsiteY66" fmla="*/ 1156138 h 2364828"/>
              <a:gd name="connsiteX67" fmla="*/ 1576552 w 1702676"/>
              <a:gd name="connsiteY67" fmla="*/ 1187669 h 2364828"/>
              <a:gd name="connsiteX68" fmla="*/ 1597573 w 1702676"/>
              <a:gd name="connsiteY68" fmla="*/ 1229711 h 2364828"/>
              <a:gd name="connsiteX69" fmla="*/ 1608083 w 1702676"/>
              <a:gd name="connsiteY69" fmla="*/ 1271752 h 2364828"/>
              <a:gd name="connsiteX70" fmla="*/ 1629104 w 1702676"/>
              <a:gd name="connsiteY70" fmla="*/ 1313793 h 2364828"/>
              <a:gd name="connsiteX71" fmla="*/ 1639614 w 1702676"/>
              <a:gd name="connsiteY71" fmla="*/ 1429407 h 2364828"/>
              <a:gd name="connsiteX72" fmla="*/ 1660635 w 1702676"/>
              <a:gd name="connsiteY72" fmla="*/ 1492469 h 2364828"/>
              <a:gd name="connsiteX73" fmla="*/ 1681655 w 1702676"/>
              <a:gd name="connsiteY73" fmla="*/ 1597573 h 2364828"/>
              <a:gd name="connsiteX74" fmla="*/ 1692166 w 1702676"/>
              <a:gd name="connsiteY74" fmla="*/ 1629104 h 2364828"/>
              <a:gd name="connsiteX75" fmla="*/ 1702676 w 1702676"/>
              <a:gd name="connsiteY75" fmla="*/ 1681656 h 2364828"/>
              <a:gd name="connsiteX76" fmla="*/ 1681655 w 1702676"/>
              <a:gd name="connsiteY76" fmla="*/ 1891862 h 2364828"/>
              <a:gd name="connsiteX77" fmla="*/ 1629104 w 1702676"/>
              <a:gd name="connsiteY77" fmla="*/ 1860331 h 2364828"/>
              <a:gd name="connsiteX78" fmla="*/ 1555531 w 1702676"/>
              <a:gd name="connsiteY78" fmla="*/ 1776249 h 2364828"/>
              <a:gd name="connsiteX79" fmla="*/ 1524000 w 1702676"/>
              <a:gd name="connsiteY79" fmla="*/ 1755228 h 2364828"/>
              <a:gd name="connsiteX80" fmla="*/ 1513490 w 1702676"/>
              <a:gd name="connsiteY80" fmla="*/ 1355835 h 2364828"/>
              <a:gd name="connsiteX81" fmla="*/ 1502979 w 1702676"/>
              <a:gd name="connsiteY81" fmla="*/ 1313793 h 2364828"/>
              <a:gd name="connsiteX82" fmla="*/ 1471448 w 1702676"/>
              <a:gd name="connsiteY82" fmla="*/ 1250731 h 2364828"/>
              <a:gd name="connsiteX83" fmla="*/ 1439917 w 1702676"/>
              <a:gd name="connsiteY83" fmla="*/ 1219200 h 2364828"/>
              <a:gd name="connsiteX84" fmla="*/ 1397876 w 1702676"/>
              <a:gd name="connsiteY84" fmla="*/ 1208690 h 2364828"/>
              <a:gd name="connsiteX85" fmla="*/ 1366345 w 1702676"/>
              <a:gd name="connsiteY85" fmla="*/ 1198180 h 2364828"/>
              <a:gd name="connsiteX86" fmla="*/ 1334814 w 1702676"/>
              <a:gd name="connsiteY86" fmla="*/ 1177159 h 2364828"/>
              <a:gd name="connsiteX87" fmla="*/ 1261242 w 1702676"/>
              <a:gd name="connsiteY87" fmla="*/ 1156138 h 2364828"/>
              <a:gd name="connsiteX88" fmla="*/ 1229711 w 1702676"/>
              <a:gd name="connsiteY88" fmla="*/ 1135118 h 2364828"/>
              <a:gd name="connsiteX89" fmla="*/ 1198179 w 1702676"/>
              <a:gd name="connsiteY89" fmla="*/ 1124607 h 2364828"/>
              <a:gd name="connsiteX90" fmla="*/ 1166648 w 1702676"/>
              <a:gd name="connsiteY90" fmla="*/ 1103587 h 2364828"/>
              <a:gd name="connsiteX91" fmla="*/ 1103586 w 1702676"/>
              <a:gd name="connsiteY91" fmla="*/ 1082566 h 2364828"/>
              <a:gd name="connsiteX92" fmla="*/ 966952 w 1702676"/>
              <a:gd name="connsiteY92" fmla="*/ 1093076 h 2364828"/>
              <a:gd name="connsiteX93" fmla="*/ 935421 w 1702676"/>
              <a:gd name="connsiteY93" fmla="*/ 1114097 h 2364828"/>
              <a:gd name="connsiteX94" fmla="*/ 882869 w 1702676"/>
              <a:gd name="connsiteY94" fmla="*/ 1177159 h 2364828"/>
              <a:gd name="connsiteX95" fmla="*/ 851338 w 1702676"/>
              <a:gd name="connsiteY95" fmla="*/ 1198180 h 2364828"/>
              <a:gd name="connsiteX96" fmla="*/ 830317 w 1702676"/>
              <a:gd name="connsiteY96" fmla="*/ 1240221 h 2364828"/>
              <a:gd name="connsiteX97" fmla="*/ 809297 w 1702676"/>
              <a:gd name="connsiteY97" fmla="*/ 1324304 h 2364828"/>
              <a:gd name="connsiteX98" fmla="*/ 819807 w 1702676"/>
              <a:gd name="connsiteY98" fmla="*/ 1587062 h 2364828"/>
              <a:gd name="connsiteX99" fmla="*/ 830317 w 1702676"/>
              <a:gd name="connsiteY99" fmla="*/ 1629104 h 2364828"/>
              <a:gd name="connsiteX100" fmla="*/ 861848 w 1702676"/>
              <a:gd name="connsiteY100" fmla="*/ 1713187 h 2364828"/>
              <a:gd name="connsiteX101" fmla="*/ 924911 w 1702676"/>
              <a:gd name="connsiteY101" fmla="*/ 1776249 h 2364828"/>
              <a:gd name="connsiteX102" fmla="*/ 945931 w 1702676"/>
              <a:gd name="connsiteY102" fmla="*/ 1807780 h 2364828"/>
              <a:gd name="connsiteX103" fmla="*/ 1008993 w 1702676"/>
              <a:gd name="connsiteY103" fmla="*/ 1860331 h 2364828"/>
              <a:gd name="connsiteX104" fmla="*/ 1030014 w 1702676"/>
              <a:gd name="connsiteY104" fmla="*/ 1891862 h 2364828"/>
              <a:gd name="connsiteX105" fmla="*/ 1072055 w 1702676"/>
              <a:gd name="connsiteY105" fmla="*/ 1923393 h 2364828"/>
              <a:gd name="connsiteX106" fmla="*/ 1093076 w 1702676"/>
              <a:gd name="connsiteY106" fmla="*/ 1954924 h 2364828"/>
              <a:gd name="connsiteX107" fmla="*/ 1124607 w 1702676"/>
              <a:gd name="connsiteY107" fmla="*/ 1986456 h 2364828"/>
              <a:gd name="connsiteX108" fmla="*/ 1166648 w 1702676"/>
              <a:gd name="connsiteY108" fmla="*/ 2049518 h 2364828"/>
              <a:gd name="connsiteX109" fmla="*/ 1187669 w 1702676"/>
              <a:gd name="connsiteY109" fmla="*/ 2112580 h 2364828"/>
              <a:gd name="connsiteX110" fmla="*/ 1166648 w 1702676"/>
              <a:gd name="connsiteY110" fmla="*/ 2280745 h 2364828"/>
              <a:gd name="connsiteX111" fmla="*/ 1156138 w 1702676"/>
              <a:gd name="connsiteY111" fmla="*/ 2312276 h 2364828"/>
              <a:gd name="connsiteX112" fmla="*/ 1124607 w 1702676"/>
              <a:gd name="connsiteY112" fmla="*/ 2333297 h 2364828"/>
              <a:gd name="connsiteX113" fmla="*/ 1082566 w 1702676"/>
              <a:gd name="connsiteY113" fmla="*/ 2364828 h 2364828"/>
              <a:gd name="connsiteX114" fmla="*/ 998483 w 1702676"/>
              <a:gd name="connsiteY114" fmla="*/ 2354318 h 2364828"/>
              <a:gd name="connsiteX115" fmla="*/ 956442 w 1702676"/>
              <a:gd name="connsiteY115" fmla="*/ 2322787 h 2364828"/>
              <a:gd name="connsiteX116" fmla="*/ 924911 w 1702676"/>
              <a:gd name="connsiteY116" fmla="*/ 2301766 h 2364828"/>
              <a:gd name="connsiteX117" fmla="*/ 882869 w 1702676"/>
              <a:gd name="connsiteY117" fmla="*/ 2280745 h 2364828"/>
              <a:gd name="connsiteX118" fmla="*/ 809297 w 1702676"/>
              <a:gd name="connsiteY118" fmla="*/ 2217683 h 2364828"/>
              <a:gd name="connsiteX119" fmla="*/ 788276 w 1702676"/>
              <a:gd name="connsiteY119" fmla="*/ 2186152 h 2364828"/>
              <a:gd name="connsiteX120" fmla="*/ 725214 w 1702676"/>
              <a:gd name="connsiteY120" fmla="*/ 2123090 h 2364828"/>
              <a:gd name="connsiteX121" fmla="*/ 683173 w 1702676"/>
              <a:gd name="connsiteY121" fmla="*/ 2060028 h 2364828"/>
              <a:gd name="connsiteX122" fmla="*/ 630621 w 1702676"/>
              <a:gd name="connsiteY122" fmla="*/ 2007476 h 2364828"/>
              <a:gd name="connsiteX123" fmla="*/ 609600 w 1702676"/>
              <a:gd name="connsiteY123" fmla="*/ 1975945 h 2364828"/>
              <a:gd name="connsiteX124" fmla="*/ 578069 w 1702676"/>
              <a:gd name="connsiteY124" fmla="*/ 1954924 h 2364828"/>
              <a:gd name="connsiteX125" fmla="*/ 546538 w 1702676"/>
              <a:gd name="connsiteY125" fmla="*/ 1933904 h 236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1702676" h="2364828">
                <a:moveTo>
                  <a:pt x="546538" y="1933904"/>
                </a:moveTo>
                <a:cubicBezTo>
                  <a:pt x="532524" y="1928649"/>
                  <a:pt x="510573" y="1930028"/>
                  <a:pt x="493986" y="1923393"/>
                </a:cubicBezTo>
                <a:cubicBezTo>
                  <a:pt x="475019" y="1915806"/>
                  <a:pt x="458758" y="1902689"/>
                  <a:pt x="441435" y="1891862"/>
                </a:cubicBezTo>
                <a:cubicBezTo>
                  <a:pt x="430723" y="1885167"/>
                  <a:pt x="421514" y="1875818"/>
                  <a:pt x="409904" y="1870842"/>
                </a:cubicBezTo>
                <a:cubicBezTo>
                  <a:pt x="396627" y="1865152"/>
                  <a:pt x="381876" y="1863835"/>
                  <a:pt x="367862" y="1860331"/>
                </a:cubicBezTo>
                <a:cubicBezTo>
                  <a:pt x="339834" y="1842814"/>
                  <a:pt x="311279" y="1826114"/>
                  <a:pt x="283779" y="1807780"/>
                </a:cubicBezTo>
                <a:cubicBezTo>
                  <a:pt x="273269" y="1800773"/>
                  <a:pt x="261839" y="1794980"/>
                  <a:pt x="252248" y="1786759"/>
                </a:cubicBezTo>
                <a:cubicBezTo>
                  <a:pt x="177880" y="1723015"/>
                  <a:pt x="244731" y="1761980"/>
                  <a:pt x="168166" y="1723697"/>
                </a:cubicBezTo>
                <a:cubicBezTo>
                  <a:pt x="164662" y="1713187"/>
                  <a:pt x="164576" y="1700817"/>
                  <a:pt x="157655" y="1692166"/>
                </a:cubicBezTo>
                <a:cubicBezTo>
                  <a:pt x="149764" y="1682302"/>
                  <a:pt x="135828" y="1679232"/>
                  <a:pt x="126124" y="1671145"/>
                </a:cubicBezTo>
                <a:cubicBezTo>
                  <a:pt x="114705" y="1661629"/>
                  <a:pt x="106012" y="1649130"/>
                  <a:pt x="94593" y="1639614"/>
                </a:cubicBezTo>
                <a:cubicBezTo>
                  <a:pt x="6796" y="1566450"/>
                  <a:pt x="123649" y="1679180"/>
                  <a:pt x="31531" y="1587062"/>
                </a:cubicBezTo>
                <a:cubicBezTo>
                  <a:pt x="28028" y="1576552"/>
                  <a:pt x="25976" y="1565440"/>
                  <a:pt x="21021" y="1555531"/>
                </a:cubicBezTo>
                <a:cubicBezTo>
                  <a:pt x="15372" y="1544233"/>
                  <a:pt x="0" y="1536632"/>
                  <a:pt x="0" y="1524000"/>
                </a:cubicBezTo>
                <a:cubicBezTo>
                  <a:pt x="0" y="1473885"/>
                  <a:pt x="90526" y="1483039"/>
                  <a:pt x="105104" y="1481959"/>
                </a:cubicBezTo>
                <a:cubicBezTo>
                  <a:pt x="171579" y="1477035"/>
                  <a:pt x="238235" y="1474952"/>
                  <a:pt x="304800" y="1471449"/>
                </a:cubicBezTo>
                <a:cubicBezTo>
                  <a:pt x="325821" y="1464442"/>
                  <a:pt x="349426" y="1462719"/>
                  <a:pt x="367862" y="1450428"/>
                </a:cubicBezTo>
                <a:cubicBezTo>
                  <a:pt x="378372" y="1443421"/>
                  <a:pt x="388095" y="1435056"/>
                  <a:pt x="399393" y="1429407"/>
                </a:cubicBezTo>
                <a:cubicBezTo>
                  <a:pt x="414471" y="1421868"/>
                  <a:pt x="459497" y="1411754"/>
                  <a:pt x="472966" y="1408387"/>
                </a:cubicBezTo>
                <a:cubicBezTo>
                  <a:pt x="483476" y="1394373"/>
                  <a:pt x="494315" y="1380600"/>
                  <a:pt x="504497" y="1366345"/>
                </a:cubicBezTo>
                <a:cubicBezTo>
                  <a:pt x="511839" y="1356066"/>
                  <a:pt x="523950" y="1347348"/>
                  <a:pt x="525517" y="1334814"/>
                </a:cubicBezTo>
                <a:cubicBezTo>
                  <a:pt x="527733" y="1317088"/>
                  <a:pt x="523870" y="1297772"/>
                  <a:pt x="515007" y="1282262"/>
                </a:cubicBezTo>
                <a:cubicBezTo>
                  <a:pt x="502960" y="1261180"/>
                  <a:pt x="470285" y="1259901"/>
                  <a:pt x="451945" y="1250731"/>
                </a:cubicBezTo>
                <a:cubicBezTo>
                  <a:pt x="440647" y="1245082"/>
                  <a:pt x="430118" y="1237798"/>
                  <a:pt x="420414" y="1229711"/>
                </a:cubicBezTo>
                <a:cubicBezTo>
                  <a:pt x="367926" y="1185971"/>
                  <a:pt x="412766" y="1206141"/>
                  <a:pt x="357352" y="1187669"/>
                </a:cubicBezTo>
                <a:cubicBezTo>
                  <a:pt x="343338" y="1177159"/>
                  <a:pt x="329565" y="1166319"/>
                  <a:pt x="315311" y="1156138"/>
                </a:cubicBezTo>
                <a:cubicBezTo>
                  <a:pt x="284945" y="1134448"/>
                  <a:pt x="276786" y="1135137"/>
                  <a:pt x="252248" y="1103587"/>
                </a:cubicBezTo>
                <a:cubicBezTo>
                  <a:pt x="236738" y="1083645"/>
                  <a:pt x="210207" y="1040524"/>
                  <a:pt x="210207" y="1040524"/>
                </a:cubicBezTo>
                <a:cubicBezTo>
                  <a:pt x="206704" y="1030014"/>
                  <a:pt x="204061" y="1019176"/>
                  <a:pt x="199697" y="1008993"/>
                </a:cubicBezTo>
                <a:cubicBezTo>
                  <a:pt x="193525" y="994592"/>
                  <a:pt x="183631" y="981816"/>
                  <a:pt x="178676" y="966952"/>
                </a:cubicBezTo>
                <a:cubicBezTo>
                  <a:pt x="173027" y="950005"/>
                  <a:pt x="172499" y="931731"/>
                  <a:pt x="168166" y="914400"/>
                </a:cubicBezTo>
                <a:cubicBezTo>
                  <a:pt x="165479" y="903652"/>
                  <a:pt x="161159" y="893379"/>
                  <a:pt x="157655" y="882869"/>
                </a:cubicBezTo>
                <a:cubicBezTo>
                  <a:pt x="161585" y="859293"/>
                  <a:pt x="161477" y="806748"/>
                  <a:pt x="189186" y="788276"/>
                </a:cubicBezTo>
                <a:cubicBezTo>
                  <a:pt x="201205" y="780263"/>
                  <a:pt x="217338" y="781734"/>
                  <a:pt x="231228" y="777766"/>
                </a:cubicBezTo>
                <a:cubicBezTo>
                  <a:pt x="316154" y="753503"/>
                  <a:pt x="193453" y="773557"/>
                  <a:pt x="378373" y="756745"/>
                </a:cubicBezTo>
                <a:cubicBezTo>
                  <a:pt x="434639" y="719234"/>
                  <a:pt x="400972" y="744656"/>
                  <a:pt x="472966" y="672662"/>
                </a:cubicBezTo>
                <a:cubicBezTo>
                  <a:pt x="483476" y="662152"/>
                  <a:pt x="496252" y="653499"/>
                  <a:pt x="504497" y="641131"/>
                </a:cubicBezTo>
                <a:cubicBezTo>
                  <a:pt x="511504" y="630621"/>
                  <a:pt x="517430" y="619304"/>
                  <a:pt x="525517" y="609600"/>
                </a:cubicBezTo>
                <a:cubicBezTo>
                  <a:pt x="567387" y="559355"/>
                  <a:pt x="543485" y="594627"/>
                  <a:pt x="588579" y="557049"/>
                </a:cubicBezTo>
                <a:cubicBezTo>
                  <a:pt x="618929" y="531758"/>
                  <a:pt x="620461" y="524992"/>
                  <a:pt x="641131" y="493987"/>
                </a:cubicBezTo>
                <a:cubicBezTo>
                  <a:pt x="644635" y="479973"/>
                  <a:pt x="647674" y="465835"/>
                  <a:pt x="651642" y="451945"/>
                </a:cubicBezTo>
                <a:cubicBezTo>
                  <a:pt x="654686" y="441292"/>
                  <a:pt x="661482" y="431473"/>
                  <a:pt x="662152" y="420414"/>
                </a:cubicBezTo>
                <a:cubicBezTo>
                  <a:pt x="668514" y="315445"/>
                  <a:pt x="663141" y="209834"/>
                  <a:pt x="672662" y="105104"/>
                </a:cubicBezTo>
                <a:cubicBezTo>
                  <a:pt x="673806" y="92524"/>
                  <a:pt x="684751" y="82505"/>
                  <a:pt x="693683" y="73573"/>
                </a:cubicBezTo>
                <a:cubicBezTo>
                  <a:pt x="710810" y="56446"/>
                  <a:pt x="733948" y="47741"/>
                  <a:pt x="756745" y="42042"/>
                </a:cubicBezTo>
                <a:cubicBezTo>
                  <a:pt x="816730" y="27046"/>
                  <a:pt x="797409" y="37200"/>
                  <a:pt x="851338" y="21021"/>
                </a:cubicBezTo>
                <a:cubicBezTo>
                  <a:pt x="872561" y="14654"/>
                  <a:pt x="914400" y="0"/>
                  <a:pt x="914400" y="0"/>
                </a:cubicBezTo>
                <a:cubicBezTo>
                  <a:pt x="954213" y="3620"/>
                  <a:pt x="1026666" y="-8331"/>
                  <a:pt x="1061545" y="31531"/>
                </a:cubicBezTo>
                <a:cubicBezTo>
                  <a:pt x="1078181" y="50544"/>
                  <a:pt x="1103586" y="94593"/>
                  <a:pt x="1103586" y="94593"/>
                </a:cubicBezTo>
                <a:cubicBezTo>
                  <a:pt x="1100083" y="164662"/>
                  <a:pt x="1101118" y="235106"/>
                  <a:pt x="1093076" y="304800"/>
                </a:cubicBezTo>
                <a:cubicBezTo>
                  <a:pt x="1090361" y="328327"/>
                  <a:pt x="1071632" y="378795"/>
                  <a:pt x="1051035" y="399393"/>
                </a:cubicBezTo>
                <a:cubicBezTo>
                  <a:pt x="1042103" y="408325"/>
                  <a:pt x="1029208" y="412327"/>
                  <a:pt x="1019504" y="420414"/>
                </a:cubicBezTo>
                <a:cubicBezTo>
                  <a:pt x="989157" y="445704"/>
                  <a:pt x="987621" y="452473"/>
                  <a:pt x="966952" y="483476"/>
                </a:cubicBezTo>
                <a:lnTo>
                  <a:pt x="945931" y="546538"/>
                </a:lnTo>
                <a:lnTo>
                  <a:pt x="935421" y="578069"/>
                </a:lnTo>
                <a:cubicBezTo>
                  <a:pt x="935834" y="580958"/>
                  <a:pt x="947001" y="677161"/>
                  <a:pt x="956442" y="693683"/>
                </a:cubicBezTo>
                <a:cubicBezTo>
                  <a:pt x="963817" y="706588"/>
                  <a:pt x="978457" y="713795"/>
                  <a:pt x="987973" y="725214"/>
                </a:cubicBezTo>
                <a:cubicBezTo>
                  <a:pt x="1015088" y="757752"/>
                  <a:pt x="1002591" y="761181"/>
                  <a:pt x="1040524" y="788276"/>
                </a:cubicBezTo>
                <a:cubicBezTo>
                  <a:pt x="1053274" y="797383"/>
                  <a:pt x="1068962" y="801523"/>
                  <a:pt x="1082566" y="809297"/>
                </a:cubicBezTo>
                <a:cubicBezTo>
                  <a:pt x="1093534" y="815564"/>
                  <a:pt x="1102486" y="825342"/>
                  <a:pt x="1114097" y="830318"/>
                </a:cubicBezTo>
                <a:cubicBezTo>
                  <a:pt x="1127374" y="836008"/>
                  <a:pt x="1142037" y="837695"/>
                  <a:pt x="1156138" y="840828"/>
                </a:cubicBezTo>
                <a:cubicBezTo>
                  <a:pt x="1235029" y="858359"/>
                  <a:pt x="1226379" y="852812"/>
                  <a:pt x="1334814" y="861849"/>
                </a:cubicBezTo>
                <a:lnTo>
                  <a:pt x="1397876" y="903890"/>
                </a:lnTo>
                <a:cubicBezTo>
                  <a:pt x="1423017" y="920651"/>
                  <a:pt x="1442546" y="930694"/>
                  <a:pt x="1460938" y="956442"/>
                </a:cubicBezTo>
                <a:cubicBezTo>
                  <a:pt x="1530108" y="1053280"/>
                  <a:pt x="1431508" y="948032"/>
                  <a:pt x="1513490" y="1030014"/>
                </a:cubicBezTo>
                <a:cubicBezTo>
                  <a:pt x="1535075" y="1094771"/>
                  <a:pt x="1510390" y="1025668"/>
                  <a:pt x="1545021" y="1103587"/>
                </a:cubicBezTo>
                <a:cubicBezTo>
                  <a:pt x="1552683" y="1120827"/>
                  <a:pt x="1559417" y="1138473"/>
                  <a:pt x="1566042" y="1156138"/>
                </a:cubicBezTo>
                <a:cubicBezTo>
                  <a:pt x="1569932" y="1166511"/>
                  <a:pt x="1572188" y="1177486"/>
                  <a:pt x="1576552" y="1187669"/>
                </a:cubicBezTo>
                <a:cubicBezTo>
                  <a:pt x="1582724" y="1202070"/>
                  <a:pt x="1590566" y="1215697"/>
                  <a:pt x="1597573" y="1229711"/>
                </a:cubicBezTo>
                <a:cubicBezTo>
                  <a:pt x="1601076" y="1243725"/>
                  <a:pt x="1603011" y="1258227"/>
                  <a:pt x="1608083" y="1271752"/>
                </a:cubicBezTo>
                <a:cubicBezTo>
                  <a:pt x="1613584" y="1286422"/>
                  <a:pt x="1626031" y="1298429"/>
                  <a:pt x="1629104" y="1313793"/>
                </a:cubicBezTo>
                <a:cubicBezTo>
                  <a:pt x="1636693" y="1351738"/>
                  <a:pt x="1632889" y="1391299"/>
                  <a:pt x="1639614" y="1429407"/>
                </a:cubicBezTo>
                <a:cubicBezTo>
                  <a:pt x="1643465" y="1451228"/>
                  <a:pt x="1654268" y="1471246"/>
                  <a:pt x="1660635" y="1492469"/>
                </a:cubicBezTo>
                <a:cubicBezTo>
                  <a:pt x="1678583" y="1552297"/>
                  <a:pt x="1665421" y="1524523"/>
                  <a:pt x="1681655" y="1597573"/>
                </a:cubicBezTo>
                <a:cubicBezTo>
                  <a:pt x="1684058" y="1608388"/>
                  <a:pt x="1689479" y="1618356"/>
                  <a:pt x="1692166" y="1629104"/>
                </a:cubicBezTo>
                <a:cubicBezTo>
                  <a:pt x="1696499" y="1646435"/>
                  <a:pt x="1699173" y="1664139"/>
                  <a:pt x="1702676" y="1681656"/>
                </a:cubicBezTo>
                <a:cubicBezTo>
                  <a:pt x="1695669" y="1751725"/>
                  <a:pt x="1708467" y="1826748"/>
                  <a:pt x="1681655" y="1891862"/>
                </a:cubicBezTo>
                <a:cubicBezTo>
                  <a:pt x="1673877" y="1910752"/>
                  <a:pt x="1645229" y="1872873"/>
                  <a:pt x="1629104" y="1860331"/>
                </a:cubicBezTo>
                <a:cubicBezTo>
                  <a:pt x="1555411" y="1803015"/>
                  <a:pt x="1615980" y="1836698"/>
                  <a:pt x="1555531" y="1776249"/>
                </a:cubicBezTo>
                <a:cubicBezTo>
                  <a:pt x="1546599" y="1767317"/>
                  <a:pt x="1534510" y="1762235"/>
                  <a:pt x="1524000" y="1755228"/>
                </a:cubicBezTo>
                <a:cubicBezTo>
                  <a:pt x="1520497" y="1622097"/>
                  <a:pt x="1519825" y="1488861"/>
                  <a:pt x="1513490" y="1355835"/>
                </a:cubicBezTo>
                <a:cubicBezTo>
                  <a:pt x="1512803" y="1341406"/>
                  <a:pt x="1506947" y="1327683"/>
                  <a:pt x="1502979" y="1313793"/>
                </a:cubicBezTo>
                <a:cubicBezTo>
                  <a:pt x="1494735" y="1284938"/>
                  <a:pt x="1491477" y="1274765"/>
                  <a:pt x="1471448" y="1250731"/>
                </a:cubicBezTo>
                <a:cubicBezTo>
                  <a:pt x="1461932" y="1239312"/>
                  <a:pt x="1452822" y="1226575"/>
                  <a:pt x="1439917" y="1219200"/>
                </a:cubicBezTo>
                <a:cubicBezTo>
                  <a:pt x="1427375" y="1212033"/>
                  <a:pt x="1411765" y="1212658"/>
                  <a:pt x="1397876" y="1208690"/>
                </a:cubicBezTo>
                <a:cubicBezTo>
                  <a:pt x="1387223" y="1205646"/>
                  <a:pt x="1376855" y="1201683"/>
                  <a:pt x="1366345" y="1198180"/>
                </a:cubicBezTo>
                <a:cubicBezTo>
                  <a:pt x="1355835" y="1191173"/>
                  <a:pt x="1346425" y="1182135"/>
                  <a:pt x="1334814" y="1177159"/>
                </a:cubicBezTo>
                <a:cubicBezTo>
                  <a:pt x="1287644" y="1156943"/>
                  <a:pt x="1302167" y="1176601"/>
                  <a:pt x="1261242" y="1156138"/>
                </a:cubicBezTo>
                <a:cubicBezTo>
                  <a:pt x="1249944" y="1150489"/>
                  <a:pt x="1241009" y="1140767"/>
                  <a:pt x="1229711" y="1135118"/>
                </a:cubicBezTo>
                <a:cubicBezTo>
                  <a:pt x="1219801" y="1130163"/>
                  <a:pt x="1208089" y="1129562"/>
                  <a:pt x="1198179" y="1124607"/>
                </a:cubicBezTo>
                <a:cubicBezTo>
                  <a:pt x="1186881" y="1118958"/>
                  <a:pt x="1178191" y="1108717"/>
                  <a:pt x="1166648" y="1103587"/>
                </a:cubicBezTo>
                <a:cubicBezTo>
                  <a:pt x="1146400" y="1094588"/>
                  <a:pt x="1103586" y="1082566"/>
                  <a:pt x="1103586" y="1082566"/>
                </a:cubicBezTo>
                <a:cubicBezTo>
                  <a:pt x="1058041" y="1086069"/>
                  <a:pt x="1011849" y="1084658"/>
                  <a:pt x="966952" y="1093076"/>
                </a:cubicBezTo>
                <a:cubicBezTo>
                  <a:pt x="954536" y="1095404"/>
                  <a:pt x="945125" y="1106010"/>
                  <a:pt x="935421" y="1114097"/>
                </a:cubicBezTo>
                <a:cubicBezTo>
                  <a:pt x="832111" y="1200189"/>
                  <a:pt x="965545" y="1094483"/>
                  <a:pt x="882869" y="1177159"/>
                </a:cubicBezTo>
                <a:cubicBezTo>
                  <a:pt x="873937" y="1186091"/>
                  <a:pt x="861848" y="1191173"/>
                  <a:pt x="851338" y="1198180"/>
                </a:cubicBezTo>
                <a:cubicBezTo>
                  <a:pt x="844331" y="1212194"/>
                  <a:pt x="836489" y="1225820"/>
                  <a:pt x="830317" y="1240221"/>
                </a:cubicBezTo>
                <a:cubicBezTo>
                  <a:pt x="818198" y="1268498"/>
                  <a:pt x="815465" y="1293462"/>
                  <a:pt x="809297" y="1324304"/>
                </a:cubicBezTo>
                <a:cubicBezTo>
                  <a:pt x="812800" y="1411890"/>
                  <a:pt x="813776" y="1499614"/>
                  <a:pt x="819807" y="1587062"/>
                </a:cubicBezTo>
                <a:cubicBezTo>
                  <a:pt x="820801" y="1601473"/>
                  <a:pt x="827183" y="1615003"/>
                  <a:pt x="830317" y="1629104"/>
                </a:cubicBezTo>
                <a:cubicBezTo>
                  <a:pt x="840368" y="1674332"/>
                  <a:pt x="832996" y="1680729"/>
                  <a:pt x="861848" y="1713187"/>
                </a:cubicBezTo>
                <a:cubicBezTo>
                  <a:pt x="881598" y="1735406"/>
                  <a:pt x="908421" y="1751514"/>
                  <a:pt x="924911" y="1776249"/>
                </a:cubicBezTo>
                <a:cubicBezTo>
                  <a:pt x="931918" y="1786759"/>
                  <a:pt x="936999" y="1798848"/>
                  <a:pt x="945931" y="1807780"/>
                </a:cubicBezTo>
                <a:cubicBezTo>
                  <a:pt x="1028615" y="1890464"/>
                  <a:pt x="922891" y="1757009"/>
                  <a:pt x="1008993" y="1860331"/>
                </a:cubicBezTo>
                <a:cubicBezTo>
                  <a:pt x="1017080" y="1870035"/>
                  <a:pt x="1021082" y="1882930"/>
                  <a:pt x="1030014" y="1891862"/>
                </a:cubicBezTo>
                <a:cubicBezTo>
                  <a:pt x="1042400" y="1904248"/>
                  <a:pt x="1059669" y="1911007"/>
                  <a:pt x="1072055" y="1923393"/>
                </a:cubicBezTo>
                <a:cubicBezTo>
                  <a:pt x="1080987" y="1932325"/>
                  <a:pt x="1084989" y="1945220"/>
                  <a:pt x="1093076" y="1954924"/>
                </a:cubicBezTo>
                <a:cubicBezTo>
                  <a:pt x="1102592" y="1966343"/>
                  <a:pt x="1115481" y="1974723"/>
                  <a:pt x="1124607" y="1986456"/>
                </a:cubicBezTo>
                <a:cubicBezTo>
                  <a:pt x="1140117" y="2006398"/>
                  <a:pt x="1158659" y="2025551"/>
                  <a:pt x="1166648" y="2049518"/>
                </a:cubicBezTo>
                <a:lnTo>
                  <a:pt x="1187669" y="2112580"/>
                </a:lnTo>
                <a:cubicBezTo>
                  <a:pt x="1179521" y="2210355"/>
                  <a:pt x="1186172" y="2212413"/>
                  <a:pt x="1166648" y="2280745"/>
                </a:cubicBezTo>
                <a:cubicBezTo>
                  <a:pt x="1163604" y="2291398"/>
                  <a:pt x="1163059" y="2303625"/>
                  <a:pt x="1156138" y="2312276"/>
                </a:cubicBezTo>
                <a:cubicBezTo>
                  <a:pt x="1148247" y="2322140"/>
                  <a:pt x="1134886" y="2325955"/>
                  <a:pt x="1124607" y="2333297"/>
                </a:cubicBezTo>
                <a:cubicBezTo>
                  <a:pt x="1110353" y="2343479"/>
                  <a:pt x="1096580" y="2354318"/>
                  <a:pt x="1082566" y="2364828"/>
                </a:cubicBezTo>
                <a:cubicBezTo>
                  <a:pt x="1054538" y="2361325"/>
                  <a:pt x="1025279" y="2363250"/>
                  <a:pt x="998483" y="2354318"/>
                </a:cubicBezTo>
                <a:cubicBezTo>
                  <a:pt x="981865" y="2348779"/>
                  <a:pt x="970696" y="2332969"/>
                  <a:pt x="956442" y="2322787"/>
                </a:cubicBezTo>
                <a:cubicBezTo>
                  <a:pt x="946163" y="2315445"/>
                  <a:pt x="935879" y="2308033"/>
                  <a:pt x="924911" y="2301766"/>
                </a:cubicBezTo>
                <a:cubicBezTo>
                  <a:pt x="911307" y="2293992"/>
                  <a:pt x="896156" y="2289049"/>
                  <a:pt x="882869" y="2280745"/>
                </a:cubicBezTo>
                <a:cubicBezTo>
                  <a:pt x="858664" y="2265617"/>
                  <a:pt x="827990" y="2240115"/>
                  <a:pt x="809297" y="2217683"/>
                </a:cubicBezTo>
                <a:cubicBezTo>
                  <a:pt x="801210" y="2207979"/>
                  <a:pt x="796668" y="2195593"/>
                  <a:pt x="788276" y="2186152"/>
                </a:cubicBezTo>
                <a:cubicBezTo>
                  <a:pt x="768526" y="2163933"/>
                  <a:pt x="725214" y="2123090"/>
                  <a:pt x="725214" y="2123090"/>
                </a:cubicBezTo>
                <a:cubicBezTo>
                  <a:pt x="706744" y="2067678"/>
                  <a:pt x="726911" y="2112514"/>
                  <a:pt x="683173" y="2060028"/>
                </a:cubicBezTo>
                <a:cubicBezTo>
                  <a:pt x="639380" y="2007476"/>
                  <a:pt x="688428" y="2046014"/>
                  <a:pt x="630621" y="2007476"/>
                </a:cubicBezTo>
                <a:cubicBezTo>
                  <a:pt x="623614" y="1996966"/>
                  <a:pt x="618532" y="1984877"/>
                  <a:pt x="609600" y="1975945"/>
                </a:cubicBezTo>
                <a:cubicBezTo>
                  <a:pt x="600668" y="1967013"/>
                  <a:pt x="588174" y="1962503"/>
                  <a:pt x="578069" y="1954924"/>
                </a:cubicBezTo>
                <a:cubicBezTo>
                  <a:pt x="574105" y="1951951"/>
                  <a:pt x="560552" y="1939159"/>
                  <a:pt x="546538" y="193390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 15"/>
          <p:cNvSpPr/>
          <p:nvPr/>
        </p:nvSpPr>
        <p:spPr>
          <a:xfrm>
            <a:off x="4764455" y="2502683"/>
            <a:ext cx="1061545" cy="1633810"/>
          </a:xfrm>
          <a:custGeom>
            <a:avLst/>
            <a:gdLst>
              <a:gd name="connsiteX0" fmla="*/ 546538 w 1702676"/>
              <a:gd name="connsiteY0" fmla="*/ 1933904 h 2364828"/>
              <a:gd name="connsiteX1" fmla="*/ 493986 w 1702676"/>
              <a:gd name="connsiteY1" fmla="*/ 1923393 h 2364828"/>
              <a:gd name="connsiteX2" fmla="*/ 441435 w 1702676"/>
              <a:gd name="connsiteY2" fmla="*/ 1891862 h 2364828"/>
              <a:gd name="connsiteX3" fmla="*/ 409904 w 1702676"/>
              <a:gd name="connsiteY3" fmla="*/ 1870842 h 2364828"/>
              <a:gd name="connsiteX4" fmla="*/ 367862 w 1702676"/>
              <a:gd name="connsiteY4" fmla="*/ 1860331 h 2364828"/>
              <a:gd name="connsiteX5" fmla="*/ 283779 w 1702676"/>
              <a:gd name="connsiteY5" fmla="*/ 1807780 h 2364828"/>
              <a:gd name="connsiteX6" fmla="*/ 252248 w 1702676"/>
              <a:gd name="connsiteY6" fmla="*/ 1786759 h 2364828"/>
              <a:gd name="connsiteX7" fmla="*/ 168166 w 1702676"/>
              <a:gd name="connsiteY7" fmla="*/ 1723697 h 2364828"/>
              <a:gd name="connsiteX8" fmla="*/ 157655 w 1702676"/>
              <a:gd name="connsiteY8" fmla="*/ 1692166 h 2364828"/>
              <a:gd name="connsiteX9" fmla="*/ 126124 w 1702676"/>
              <a:gd name="connsiteY9" fmla="*/ 1671145 h 2364828"/>
              <a:gd name="connsiteX10" fmla="*/ 94593 w 1702676"/>
              <a:gd name="connsiteY10" fmla="*/ 1639614 h 2364828"/>
              <a:gd name="connsiteX11" fmla="*/ 31531 w 1702676"/>
              <a:gd name="connsiteY11" fmla="*/ 1587062 h 2364828"/>
              <a:gd name="connsiteX12" fmla="*/ 21021 w 1702676"/>
              <a:gd name="connsiteY12" fmla="*/ 1555531 h 2364828"/>
              <a:gd name="connsiteX13" fmla="*/ 0 w 1702676"/>
              <a:gd name="connsiteY13" fmla="*/ 1524000 h 2364828"/>
              <a:gd name="connsiteX14" fmla="*/ 105104 w 1702676"/>
              <a:gd name="connsiteY14" fmla="*/ 1481959 h 2364828"/>
              <a:gd name="connsiteX15" fmla="*/ 304800 w 1702676"/>
              <a:gd name="connsiteY15" fmla="*/ 1471449 h 2364828"/>
              <a:gd name="connsiteX16" fmla="*/ 367862 w 1702676"/>
              <a:gd name="connsiteY16" fmla="*/ 1450428 h 2364828"/>
              <a:gd name="connsiteX17" fmla="*/ 399393 w 1702676"/>
              <a:gd name="connsiteY17" fmla="*/ 1429407 h 2364828"/>
              <a:gd name="connsiteX18" fmla="*/ 472966 w 1702676"/>
              <a:gd name="connsiteY18" fmla="*/ 1408387 h 2364828"/>
              <a:gd name="connsiteX19" fmla="*/ 504497 w 1702676"/>
              <a:gd name="connsiteY19" fmla="*/ 1366345 h 2364828"/>
              <a:gd name="connsiteX20" fmla="*/ 525517 w 1702676"/>
              <a:gd name="connsiteY20" fmla="*/ 1334814 h 2364828"/>
              <a:gd name="connsiteX21" fmla="*/ 515007 w 1702676"/>
              <a:gd name="connsiteY21" fmla="*/ 1282262 h 2364828"/>
              <a:gd name="connsiteX22" fmla="*/ 451945 w 1702676"/>
              <a:gd name="connsiteY22" fmla="*/ 1250731 h 2364828"/>
              <a:gd name="connsiteX23" fmla="*/ 420414 w 1702676"/>
              <a:gd name="connsiteY23" fmla="*/ 1229711 h 2364828"/>
              <a:gd name="connsiteX24" fmla="*/ 357352 w 1702676"/>
              <a:gd name="connsiteY24" fmla="*/ 1187669 h 2364828"/>
              <a:gd name="connsiteX25" fmla="*/ 315311 w 1702676"/>
              <a:gd name="connsiteY25" fmla="*/ 1156138 h 2364828"/>
              <a:gd name="connsiteX26" fmla="*/ 252248 w 1702676"/>
              <a:gd name="connsiteY26" fmla="*/ 1103587 h 2364828"/>
              <a:gd name="connsiteX27" fmla="*/ 210207 w 1702676"/>
              <a:gd name="connsiteY27" fmla="*/ 1040524 h 2364828"/>
              <a:gd name="connsiteX28" fmla="*/ 199697 w 1702676"/>
              <a:gd name="connsiteY28" fmla="*/ 1008993 h 2364828"/>
              <a:gd name="connsiteX29" fmla="*/ 178676 w 1702676"/>
              <a:gd name="connsiteY29" fmla="*/ 966952 h 2364828"/>
              <a:gd name="connsiteX30" fmla="*/ 168166 w 1702676"/>
              <a:gd name="connsiteY30" fmla="*/ 914400 h 2364828"/>
              <a:gd name="connsiteX31" fmla="*/ 157655 w 1702676"/>
              <a:gd name="connsiteY31" fmla="*/ 882869 h 2364828"/>
              <a:gd name="connsiteX32" fmla="*/ 189186 w 1702676"/>
              <a:gd name="connsiteY32" fmla="*/ 788276 h 2364828"/>
              <a:gd name="connsiteX33" fmla="*/ 231228 w 1702676"/>
              <a:gd name="connsiteY33" fmla="*/ 777766 h 2364828"/>
              <a:gd name="connsiteX34" fmla="*/ 378373 w 1702676"/>
              <a:gd name="connsiteY34" fmla="*/ 756745 h 2364828"/>
              <a:gd name="connsiteX35" fmla="*/ 472966 w 1702676"/>
              <a:gd name="connsiteY35" fmla="*/ 672662 h 2364828"/>
              <a:gd name="connsiteX36" fmla="*/ 504497 w 1702676"/>
              <a:gd name="connsiteY36" fmla="*/ 641131 h 2364828"/>
              <a:gd name="connsiteX37" fmla="*/ 525517 w 1702676"/>
              <a:gd name="connsiteY37" fmla="*/ 609600 h 2364828"/>
              <a:gd name="connsiteX38" fmla="*/ 588579 w 1702676"/>
              <a:gd name="connsiteY38" fmla="*/ 557049 h 2364828"/>
              <a:gd name="connsiteX39" fmla="*/ 641131 w 1702676"/>
              <a:gd name="connsiteY39" fmla="*/ 493987 h 2364828"/>
              <a:gd name="connsiteX40" fmla="*/ 651642 w 1702676"/>
              <a:gd name="connsiteY40" fmla="*/ 451945 h 2364828"/>
              <a:gd name="connsiteX41" fmla="*/ 662152 w 1702676"/>
              <a:gd name="connsiteY41" fmla="*/ 420414 h 2364828"/>
              <a:gd name="connsiteX42" fmla="*/ 672662 w 1702676"/>
              <a:gd name="connsiteY42" fmla="*/ 105104 h 2364828"/>
              <a:gd name="connsiteX43" fmla="*/ 693683 w 1702676"/>
              <a:gd name="connsiteY43" fmla="*/ 73573 h 2364828"/>
              <a:gd name="connsiteX44" fmla="*/ 756745 w 1702676"/>
              <a:gd name="connsiteY44" fmla="*/ 42042 h 2364828"/>
              <a:gd name="connsiteX45" fmla="*/ 851338 w 1702676"/>
              <a:gd name="connsiteY45" fmla="*/ 21021 h 2364828"/>
              <a:gd name="connsiteX46" fmla="*/ 914400 w 1702676"/>
              <a:gd name="connsiteY46" fmla="*/ 0 h 2364828"/>
              <a:gd name="connsiteX47" fmla="*/ 1061545 w 1702676"/>
              <a:gd name="connsiteY47" fmla="*/ 31531 h 2364828"/>
              <a:gd name="connsiteX48" fmla="*/ 1103586 w 1702676"/>
              <a:gd name="connsiteY48" fmla="*/ 94593 h 2364828"/>
              <a:gd name="connsiteX49" fmla="*/ 1093076 w 1702676"/>
              <a:gd name="connsiteY49" fmla="*/ 304800 h 2364828"/>
              <a:gd name="connsiteX50" fmla="*/ 1051035 w 1702676"/>
              <a:gd name="connsiteY50" fmla="*/ 399393 h 2364828"/>
              <a:gd name="connsiteX51" fmla="*/ 1019504 w 1702676"/>
              <a:gd name="connsiteY51" fmla="*/ 420414 h 2364828"/>
              <a:gd name="connsiteX52" fmla="*/ 966952 w 1702676"/>
              <a:gd name="connsiteY52" fmla="*/ 483476 h 2364828"/>
              <a:gd name="connsiteX53" fmla="*/ 945931 w 1702676"/>
              <a:gd name="connsiteY53" fmla="*/ 546538 h 2364828"/>
              <a:gd name="connsiteX54" fmla="*/ 935421 w 1702676"/>
              <a:gd name="connsiteY54" fmla="*/ 578069 h 2364828"/>
              <a:gd name="connsiteX55" fmla="*/ 956442 w 1702676"/>
              <a:gd name="connsiteY55" fmla="*/ 693683 h 2364828"/>
              <a:gd name="connsiteX56" fmla="*/ 987973 w 1702676"/>
              <a:gd name="connsiteY56" fmla="*/ 725214 h 2364828"/>
              <a:gd name="connsiteX57" fmla="*/ 1040524 w 1702676"/>
              <a:gd name="connsiteY57" fmla="*/ 788276 h 2364828"/>
              <a:gd name="connsiteX58" fmla="*/ 1082566 w 1702676"/>
              <a:gd name="connsiteY58" fmla="*/ 809297 h 2364828"/>
              <a:gd name="connsiteX59" fmla="*/ 1114097 w 1702676"/>
              <a:gd name="connsiteY59" fmla="*/ 830318 h 2364828"/>
              <a:gd name="connsiteX60" fmla="*/ 1156138 w 1702676"/>
              <a:gd name="connsiteY60" fmla="*/ 840828 h 2364828"/>
              <a:gd name="connsiteX61" fmla="*/ 1334814 w 1702676"/>
              <a:gd name="connsiteY61" fmla="*/ 861849 h 2364828"/>
              <a:gd name="connsiteX62" fmla="*/ 1397876 w 1702676"/>
              <a:gd name="connsiteY62" fmla="*/ 903890 h 2364828"/>
              <a:gd name="connsiteX63" fmla="*/ 1460938 w 1702676"/>
              <a:gd name="connsiteY63" fmla="*/ 956442 h 2364828"/>
              <a:gd name="connsiteX64" fmla="*/ 1513490 w 1702676"/>
              <a:gd name="connsiteY64" fmla="*/ 1030014 h 2364828"/>
              <a:gd name="connsiteX65" fmla="*/ 1545021 w 1702676"/>
              <a:gd name="connsiteY65" fmla="*/ 1103587 h 2364828"/>
              <a:gd name="connsiteX66" fmla="*/ 1566042 w 1702676"/>
              <a:gd name="connsiteY66" fmla="*/ 1156138 h 2364828"/>
              <a:gd name="connsiteX67" fmla="*/ 1576552 w 1702676"/>
              <a:gd name="connsiteY67" fmla="*/ 1187669 h 2364828"/>
              <a:gd name="connsiteX68" fmla="*/ 1597573 w 1702676"/>
              <a:gd name="connsiteY68" fmla="*/ 1229711 h 2364828"/>
              <a:gd name="connsiteX69" fmla="*/ 1608083 w 1702676"/>
              <a:gd name="connsiteY69" fmla="*/ 1271752 h 2364828"/>
              <a:gd name="connsiteX70" fmla="*/ 1629104 w 1702676"/>
              <a:gd name="connsiteY70" fmla="*/ 1313793 h 2364828"/>
              <a:gd name="connsiteX71" fmla="*/ 1639614 w 1702676"/>
              <a:gd name="connsiteY71" fmla="*/ 1429407 h 2364828"/>
              <a:gd name="connsiteX72" fmla="*/ 1660635 w 1702676"/>
              <a:gd name="connsiteY72" fmla="*/ 1492469 h 2364828"/>
              <a:gd name="connsiteX73" fmla="*/ 1681655 w 1702676"/>
              <a:gd name="connsiteY73" fmla="*/ 1597573 h 2364828"/>
              <a:gd name="connsiteX74" fmla="*/ 1692166 w 1702676"/>
              <a:gd name="connsiteY74" fmla="*/ 1629104 h 2364828"/>
              <a:gd name="connsiteX75" fmla="*/ 1702676 w 1702676"/>
              <a:gd name="connsiteY75" fmla="*/ 1681656 h 2364828"/>
              <a:gd name="connsiteX76" fmla="*/ 1681655 w 1702676"/>
              <a:gd name="connsiteY76" fmla="*/ 1891862 h 2364828"/>
              <a:gd name="connsiteX77" fmla="*/ 1629104 w 1702676"/>
              <a:gd name="connsiteY77" fmla="*/ 1860331 h 2364828"/>
              <a:gd name="connsiteX78" fmla="*/ 1555531 w 1702676"/>
              <a:gd name="connsiteY78" fmla="*/ 1776249 h 2364828"/>
              <a:gd name="connsiteX79" fmla="*/ 1524000 w 1702676"/>
              <a:gd name="connsiteY79" fmla="*/ 1755228 h 2364828"/>
              <a:gd name="connsiteX80" fmla="*/ 1513490 w 1702676"/>
              <a:gd name="connsiteY80" fmla="*/ 1355835 h 2364828"/>
              <a:gd name="connsiteX81" fmla="*/ 1502979 w 1702676"/>
              <a:gd name="connsiteY81" fmla="*/ 1313793 h 2364828"/>
              <a:gd name="connsiteX82" fmla="*/ 1471448 w 1702676"/>
              <a:gd name="connsiteY82" fmla="*/ 1250731 h 2364828"/>
              <a:gd name="connsiteX83" fmla="*/ 1439917 w 1702676"/>
              <a:gd name="connsiteY83" fmla="*/ 1219200 h 2364828"/>
              <a:gd name="connsiteX84" fmla="*/ 1397876 w 1702676"/>
              <a:gd name="connsiteY84" fmla="*/ 1208690 h 2364828"/>
              <a:gd name="connsiteX85" fmla="*/ 1366345 w 1702676"/>
              <a:gd name="connsiteY85" fmla="*/ 1198180 h 2364828"/>
              <a:gd name="connsiteX86" fmla="*/ 1334814 w 1702676"/>
              <a:gd name="connsiteY86" fmla="*/ 1177159 h 2364828"/>
              <a:gd name="connsiteX87" fmla="*/ 1261242 w 1702676"/>
              <a:gd name="connsiteY87" fmla="*/ 1156138 h 2364828"/>
              <a:gd name="connsiteX88" fmla="*/ 1229711 w 1702676"/>
              <a:gd name="connsiteY88" fmla="*/ 1135118 h 2364828"/>
              <a:gd name="connsiteX89" fmla="*/ 1198179 w 1702676"/>
              <a:gd name="connsiteY89" fmla="*/ 1124607 h 2364828"/>
              <a:gd name="connsiteX90" fmla="*/ 1166648 w 1702676"/>
              <a:gd name="connsiteY90" fmla="*/ 1103587 h 2364828"/>
              <a:gd name="connsiteX91" fmla="*/ 1103586 w 1702676"/>
              <a:gd name="connsiteY91" fmla="*/ 1082566 h 2364828"/>
              <a:gd name="connsiteX92" fmla="*/ 966952 w 1702676"/>
              <a:gd name="connsiteY92" fmla="*/ 1093076 h 2364828"/>
              <a:gd name="connsiteX93" fmla="*/ 935421 w 1702676"/>
              <a:gd name="connsiteY93" fmla="*/ 1114097 h 2364828"/>
              <a:gd name="connsiteX94" fmla="*/ 882869 w 1702676"/>
              <a:gd name="connsiteY94" fmla="*/ 1177159 h 2364828"/>
              <a:gd name="connsiteX95" fmla="*/ 851338 w 1702676"/>
              <a:gd name="connsiteY95" fmla="*/ 1198180 h 2364828"/>
              <a:gd name="connsiteX96" fmla="*/ 830317 w 1702676"/>
              <a:gd name="connsiteY96" fmla="*/ 1240221 h 2364828"/>
              <a:gd name="connsiteX97" fmla="*/ 809297 w 1702676"/>
              <a:gd name="connsiteY97" fmla="*/ 1324304 h 2364828"/>
              <a:gd name="connsiteX98" fmla="*/ 819807 w 1702676"/>
              <a:gd name="connsiteY98" fmla="*/ 1587062 h 2364828"/>
              <a:gd name="connsiteX99" fmla="*/ 830317 w 1702676"/>
              <a:gd name="connsiteY99" fmla="*/ 1629104 h 2364828"/>
              <a:gd name="connsiteX100" fmla="*/ 861848 w 1702676"/>
              <a:gd name="connsiteY100" fmla="*/ 1713187 h 2364828"/>
              <a:gd name="connsiteX101" fmla="*/ 924911 w 1702676"/>
              <a:gd name="connsiteY101" fmla="*/ 1776249 h 2364828"/>
              <a:gd name="connsiteX102" fmla="*/ 945931 w 1702676"/>
              <a:gd name="connsiteY102" fmla="*/ 1807780 h 2364828"/>
              <a:gd name="connsiteX103" fmla="*/ 1008993 w 1702676"/>
              <a:gd name="connsiteY103" fmla="*/ 1860331 h 2364828"/>
              <a:gd name="connsiteX104" fmla="*/ 1030014 w 1702676"/>
              <a:gd name="connsiteY104" fmla="*/ 1891862 h 2364828"/>
              <a:gd name="connsiteX105" fmla="*/ 1072055 w 1702676"/>
              <a:gd name="connsiteY105" fmla="*/ 1923393 h 2364828"/>
              <a:gd name="connsiteX106" fmla="*/ 1093076 w 1702676"/>
              <a:gd name="connsiteY106" fmla="*/ 1954924 h 2364828"/>
              <a:gd name="connsiteX107" fmla="*/ 1124607 w 1702676"/>
              <a:gd name="connsiteY107" fmla="*/ 1986456 h 2364828"/>
              <a:gd name="connsiteX108" fmla="*/ 1166648 w 1702676"/>
              <a:gd name="connsiteY108" fmla="*/ 2049518 h 2364828"/>
              <a:gd name="connsiteX109" fmla="*/ 1187669 w 1702676"/>
              <a:gd name="connsiteY109" fmla="*/ 2112580 h 2364828"/>
              <a:gd name="connsiteX110" fmla="*/ 1166648 w 1702676"/>
              <a:gd name="connsiteY110" fmla="*/ 2280745 h 2364828"/>
              <a:gd name="connsiteX111" fmla="*/ 1156138 w 1702676"/>
              <a:gd name="connsiteY111" fmla="*/ 2312276 h 2364828"/>
              <a:gd name="connsiteX112" fmla="*/ 1124607 w 1702676"/>
              <a:gd name="connsiteY112" fmla="*/ 2333297 h 2364828"/>
              <a:gd name="connsiteX113" fmla="*/ 1082566 w 1702676"/>
              <a:gd name="connsiteY113" fmla="*/ 2364828 h 2364828"/>
              <a:gd name="connsiteX114" fmla="*/ 998483 w 1702676"/>
              <a:gd name="connsiteY114" fmla="*/ 2354318 h 2364828"/>
              <a:gd name="connsiteX115" fmla="*/ 956442 w 1702676"/>
              <a:gd name="connsiteY115" fmla="*/ 2322787 h 2364828"/>
              <a:gd name="connsiteX116" fmla="*/ 924911 w 1702676"/>
              <a:gd name="connsiteY116" fmla="*/ 2301766 h 2364828"/>
              <a:gd name="connsiteX117" fmla="*/ 882869 w 1702676"/>
              <a:gd name="connsiteY117" fmla="*/ 2280745 h 2364828"/>
              <a:gd name="connsiteX118" fmla="*/ 809297 w 1702676"/>
              <a:gd name="connsiteY118" fmla="*/ 2217683 h 2364828"/>
              <a:gd name="connsiteX119" fmla="*/ 788276 w 1702676"/>
              <a:gd name="connsiteY119" fmla="*/ 2186152 h 2364828"/>
              <a:gd name="connsiteX120" fmla="*/ 725214 w 1702676"/>
              <a:gd name="connsiteY120" fmla="*/ 2123090 h 2364828"/>
              <a:gd name="connsiteX121" fmla="*/ 683173 w 1702676"/>
              <a:gd name="connsiteY121" fmla="*/ 2060028 h 2364828"/>
              <a:gd name="connsiteX122" fmla="*/ 630621 w 1702676"/>
              <a:gd name="connsiteY122" fmla="*/ 2007476 h 2364828"/>
              <a:gd name="connsiteX123" fmla="*/ 609600 w 1702676"/>
              <a:gd name="connsiteY123" fmla="*/ 1975945 h 2364828"/>
              <a:gd name="connsiteX124" fmla="*/ 578069 w 1702676"/>
              <a:gd name="connsiteY124" fmla="*/ 1954924 h 2364828"/>
              <a:gd name="connsiteX125" fmla="*/ 546538 w 1702676"/>
              <a:gd name="connsiteY125" fmla="*/ 1933904 h 236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1702676" h="2364828">
                <a:moveTo>
                  <a:pt x="546538" y="1933904"/>
                </a:moveTo>
                <a:cubicBezTo>
                  <a:pt x="532524" y="1928649"/>
                  <a:pt x="510573" y="1930028"/>
                  <a:pt x="493986" y="1923393"/>
                </a:cubicBezTo>
                <a:cubicBezTo>
                  <a:pt x="475019" y="1915806"/>
                  <a:pt x="458758" y="1902689"/>
                  <a:pt x="441435" y="1891862"/>
                </a:cubicBezTo>
                <a:cubicBezTo>
                  <a:pt x="430723" y="1885167"/>
                  <a:pt x="421514" y="1875818"/>
                  <a:pt x="409904" y="1870842"/>
                </a:cubicBezTo>
                <a:cubicBezTo>
                  <a:pt x="396627" y="1865152"/>
                  <a:pt x="381876" y="1863835"/>
                  <a:pt x="367862" y="1860331"/>
                </a:cubicBezTo>
                <a:cubicBezTo>
                  <a:pt x="339834" y="1842814"/>
                  <a:pt x="311279" y="1826114"/>
                  <a:pt x="283779" y="1807780"/>
                </a:cubicBezTo>
                <a:cubicBezTo>
                  <a:pt x="273269" y="1800773"/>
                  <a:pt x="261839" y="1794980"/>
                  <a:pt x="252248" y="1786759"/>
                </a:cubicBezTo>
                <a:cubicBezTo>
                  <a:pt x="177880" y="1723015"/>
                  <a:pt x="244731" y="1761980"/>
                  <a:pt x="168166" y="1723697"/>
                </a:cubicBezTo>
                <a:cubicBezTo>
                  <a:pt x="164662" y="1713187"/>
                  <a:pt x="164576" y="1700817"/>
                  <a:pt x="157655" y="1692166"/>
                </a:cubicBezTo>
                <a:cubicBezTo>
                  <a:pt x="149764" y="1682302"/>
                  <a:pt x="135828" y="1679232"/>
                  <a:pt x="126124" y="1671145"/>
                </a:cubicBezTo>
                <a:cubicBezTo>
                  <a:pt x="114705" y="1661629"/>
                  <a:pt x="106012" y="1649130"/>
                  <a:pt x="94593" y="1639614"/>
                </a:cubicBezTo>
                <a:cubicBezTo>
                  <a:pt x="6796" y="1566450"/>
                  <a:pt x="123649" y="1679180"/>
                  <a:pt x="31531" y="1587062"/>
                </a:cubicBezTo>
                <a:cubicBezTo>
                  <a:pt x="28028" y="1576552"/>
                  <a:pt x="25976" y="1565440"/>
                  <a:pt x="21021" y="1555531"/>
                </a:cubicBezTo>
                <a:cubicBezTo>
                  <a:pt x="15372" y="1544233"/>
                  <a:pt x="0" y="1536632"/>
                  <a:pt x="0" y="1524000"/>
                </a:cubicBezTo>
                <a:cubicBezTo>
                  <a:pt x="0" y="1473885"/>
                  <a:pt x="90526" y="1483039"/>
                  <a:pt x="105104" y="1481959"/>
                </a:cubicBezTo>
                <a:cubicBezTo>
                  <a:pt x="171579" y="1477035"/>
                  <a:pt x="238235" y="1474952"/>
                  <a:pt x="304800" y="1471449"/>
                </a:cubicBezTo>
                <a:cubicBezTo>
                  <a:pt x="325821" y="1464442"/>
                  <a:pt x="349426" y="1462719"/>
                  <a:pt x="367862" y="1450428"/>
                </a:cubicBezTo>
                <a:cubicBezTo>
                  <a:pt x="378372" y="1443421"/>
                  <a:pt x="388095" y="1435056"/>
                  <a:pt x="399393" y="1429407"/>
                </a:cubicBezTo>
                <a:cubicBezTo>
                  <a:pt x="414471" y="1421868"/>
                  <a:pt x="459497" y="1411754"/>
                  <a:pt x="472966" y="1408387"/>
                </a:cubicBezTo>
                <a:cubicBezTo>
                  <a:pt x="483476" y="1394373"/>
                  <a:pt x="494315" y="1380600"/>
                  <a:pt x="504497" y="1366345"/>
                </a:cubicBezTo>
                <a:cubicBezTo>
                  <a:pt x="511839" y="1356066"/>
                  <a:pt x="523950" y="1347348"/>
                  <a:pt x="525517" y="1334814"/>
                </a:cubicBezTo>
                <a:cubicBezTo>
                  <a:pt x="527733" y="1317088"/>
                  <a:pt x="523870" y="1297772"/>
                  <a:pt x="515007" y="1282262"/>
                </a:cubicBezTo>
                <a:cubicBezTo>
                  <a:pt x="502960" y="1261180"/>
                  <a:pt x="470285" y="1259901"/>
                  <a:pt x="451945" y="1250731"/>
                </a:cubicBezTo>
                <a:cubicBezTo>
                  <a:pt x="440647" y="1245082"/>
                  <a:pt x="430118" y="1237798"/>
                  <a:pt x="420414" y="1229711"/>
                </a:cubicBezTo>
                <a:cubicBezTo>
                  <a:pt x="367926" y="1185971"/>
                  <a:pt x="412766" y="1206141"/>
                  <a:pt x="357352" y="1187669"/>
                </a:cubicBezTo>
                <a:cubicBezTo>
                  <a:pt x="343338" y="1177159"/>
                  <a:pt x="329565" y="1166319"/>
                  <a:pt x="315311" y="1156138"/>
                </a:cubicBezTo>
                <a:cubicBezTo>
                  <a:pt x="284945" y="1134448"/>
                  <a:pt x="276786" y="1135137"/>
                  <a:pt x="252248" y="1103587"/>
                </a:cubicBezTo>
                <a:cubicBezTo>
                  <a:pt x="236738" y="1083645"/>
                  <a:pt x="210207" y="1040524"/>
                  <a:pt x="210207" y="1040524"/>
                </a:cubicBezTo>
                <a:cubicBezTo>
                  <a:pt x="206704" y="1030014"/>
                  <a:pt x="204061" y="1019176"/>
                  <a:pt x="199697" y="1008993"/>
                </a:cubicBezTo>
                <a:cubicBezTo>
                  <a:pt x="193525" y="994592"/>
                  <a:pt x="183631" y="981816"/>
                  <a:pt x="178676" y="966952"/>
                </a:cubicBezTo>
                <a:cubicBezTo>
                  <a:pt x="173027" y="950005"/>
                  <a:pt x="172499" y="931731"/>
                  <a:pt x="168166" y="914400"/>
                </a:cubicBezTo>
                <a:cubicBezTo>
                  <a:pt x="165479" y="903652"/>
                  <a:pt x="161159" y="893379"/>
                  <a:pt x="157655" y="882869"/>
                </a:cubicBezTo>
                <a:cubicBezTo>
                  <a:pt x="161585" y="859293"/>
                  <a:pt x="161477" y="806748"/>
                  <a:pt x="189186" y="788276"/>
                </a:cubicBezTo>
                <a:cubicBezTo>
                  <a:pt x="201205" y="780263"/>
                  <a:pt x="217338" y="781734"/>
                  <a:pt x="231228" y="777766"/>
                </a:cubicBezTo>
                <a:cubicBezTo>
                  <a:pt x="316154" y="753503"/>
                  <a:pt x="193453" y="773557"/>
                  <a:pt x="378373" y="756745"/>
                </a:cubicBezTo>
                <a:cubicBezTo>
                  <a:pt x="434639" y="719234"/>
                  <a:pt x="400972" y="744656"/>
                  <a:pt x="472966" y="672662"/>
                </a:cubicBezTo>
                <a:cubicBezTo>
                  <a:pt x="483476" y="662152"/>
                  <a:pt x="496252" y="653499"/>
                  <a:pt x="504497" y="641131"/>
                </a:cubicBezTo>
                <a:cubicBezTo>
                  <a:pt x="511504" y="630621"/>
                  <a:pt x="517430" y="619304"/>
                  <a:pt x="525517" y="609600"/>
                </a:cubicBezTo>
                <a:cubicBezTo>
                  <a:pt x="567387" y="559355"/>
                  <a:pt x="543485" y="594627"/>
                  <a:pt x="588579" y="557049"/>
                </a:cubicBezTo>
                <a:cubicBezTo>
                  <a:pt x="618929" y="531758"/>
                  <a:pt x="620461" y="524992"/>
                  <a:pt x="641131" y="493987"/>
                </a:cubicBezTo>
                <a:cubicBezTo>
                  <a:pt x="644635" y="479973"/>
                  <a:pt x="647674" y="465835"/>
                  <a:pt x="651642" y="451945"/>
                </a:cubicBezTo>
                <a:cubicBezTo>
                  <a:pt x="654686" y="441292"/>
                  <a:pt x="661482" y="431473"/>
                  <a:pt x="662152" y="420414"/>
                </a:cubicBezTo>
                <a:cubicBezTo>
                  <a:pt x="668514" y="315445"/>
                  <a:pt x="663141" y="209834"/>
                  <a:pt x="672662" y="105104"/>
                </a:cubicBezTo>
                <a:cubicBezTo>
                  <a:pt x="673806" y="92524"/>
                  <a:pt x="684751" y="82505"/>
                  <a:pt x="693683" y="73573"/>
                </a:cubicBezTo>
                <a:cubicBezTo>
                  <a:pt x="710810" y="56446"/>
                  <a:pt x="733948" y="47741"/>
                  <a:pt x="756745" y="42042"/>
                </a:cubicBezTo>
                <a:cubicBezTo>
                  <a:pt x="816730" y="27046"/>
                  <a:pt x="797409" y="37200"/>
                  <a:pt x="851338" y="21021"/>
                </a:cubicBezTo>
                <a:cubicBezTo>
                  <a:pt x="872561" y="14654"/>
                  <a:pt x="914400" y="0"/>
                  <a:pt x="914400" y="0"/>
                </a:cubicBezTo>
                <a:cubicBezTo>
                  <a:pt x="954213" y="3620"/>
                  <a:pt x="1026666" y="-8331"/>
                  <a:pt x="1061545" y="31531"/>
                </a:cubicBezTo>
                <a:cubicBezTo>
                  <a:pt x="1078181" y="50544"/>
                  <a:pt x="1103586" y="94593"/>
                  <a:pt x="1103586" y="94593"/>
                </a:cubicBezTo>
                <a:cubicBezTo>
                  <a:pt x="1100083" y="164662"/>
                  <a:pt x="1101118" y="235106"/>
                  <a:pt x="1093076" y="304800"/>
                </a:cubicBezTo>
                <a:cubicBezTo>
                  <a:pt x="1090361" y="328327"/>
                  <a:pt x="1071632" y="378795"/>
                  <a:pt x="1051035" y="399393"/>
                </a:cubicBezTo>
                <a:cubicBezTo>
                  <a:pt x="1042103" y="408325"/>
                  <a:pt x="1029208" y="412327"/>
                  <a:pt x="1019504" y="420414"/>
                </a:cubicBezTo>
                <a:cubicBezTo>
                  <a:pt x="989157" y="445704"/>
                  <a:pt x="987621" y="452473"/>
                  <a:pt x="966952" y="483476"/>
                </a:cubicBezTo>
                <a:lnTo>
                  <a:pt x="945931" y="546538"/>
                </a:lnTo>
                <a:lnTo>
                  <a:pt x="935421" y="578069"/>
                </a:lnTo>
                <a:cubicBezTo>
                  <a:pt x="935834" y="580958"/>
                  <a:pt x="947001" y="677161"/>
                  <a:pt x="956442" y="693683"/>
                </a:cubicBezTo>
                <a:cubicBezTo>
                  <a:pt x="963817" y="706588"/>
                  <a:pt x="978457" y="713795"/>
                  <a:pt x="987973" y="725214"/>
                </a:cubicBezTo>
                <a:cubicBezTo>
                  <a:pt x="1015088" y="757752"/>
                  <a:pt x="1002591" y="761181"/>
                  <a:pt x="1040524" y="788276"/>
                </a:cubicBezTo>
                <a:cubicBezTo>
                  <a:pt x="1053274" y="797383"/>
                  <a:pt x="1068962" y="801523"/>
                  <a:pt x="1082566" y="809297"/>
                </a:cubicBezTo>
                <a:cubicBezTo>
                  <a:pt x="1093534" y="815564"/>
                  <a:pt x="1102486" y="825342"/>
                  <a:pt x="1114097" y="830318"/>
                </a:cubicBezTo>
                <a:cubicBezTo>
                  <a:pt x="1127374" y="836008"/>
                  <a:pt x="1142037" y="837695"/>
                  <a:pt x="1156138" y="840828"/>
                </a:cubicBezTo>
                <a:cubicBezTo>
                  <a:pt x="1235029" y="858359"/>
                  <a:pt x="1226379" y="852812"/>
                  <a:pt x="1334814" y="861849"/>
                </a:cubicBezTo>
                <a:lnTo>
                  <a:pt x="1397876" y="903890"/>
                </a:lnTo>
                <a:cubicBezTo>
                  <a:pt x="1423017" y="920651"/>
                  <a:pt x="1442546" y="930694"/>
                  <a:pt x="1460938" y="956442"/>
                </a:cubicBezTo>
                <a:cubicBezTo>
                  <a:pt x="1530108" y="1053280"/>
                  <a:pt x="1431508" y="948032"/>
                  <a:pt x="1513490" y="1030014"/>
                </a:cubicBezTo>
                <a:cubicBezTo>
                  <a:pt x="1535075" y="1094771"/>
                  <a:pt x="1510390" y="1025668"/>
                  <a:pt x="1545021" y="1103587"/>
                </a:cubicBezTo>
                <a:cubicBezTo>
                  <a:pt x="1552683" y="1120827"/>
                  <a:pt x="1559417" y="1138473"/>
                  <a:pt x="1566042" y="1156138"/>
                </a:cubicBezTo>
                <a:cubicBezTo>
                  <a:pt x="1569932" y="1166511"/>
                  <a:pt x="1572188" y="1177486"/>
                  <a:pt x="1576552" y="1187669"/>
                </a:cubicBezTo>
                <a:cubicBezTo>
                  <a:pt x="1582724" y="1202070"/>
                  <a:pt x="1590566" y="1215697"/>
                  <a:pt x="1597573" y="1229711"/>
                </a:cubicBezTo>
                <a:cubicBezTo>
                  <a:pt x="1601076" y="1243725"/>
                  <a:pt x="1603011" y="1258227"/>
                  <a:pt x="1608083" y="1271752"/>
                </a:cubicBezTo>
                <a:cubicBezTo>
                  <a:pt x="1613584" y="1286422"/>
                  <a:pt x="1626031" y="1298429"/>
                  <a:pt x="1629104" y="1313793"/>
                </a:cubicBezTo>
                <a:cubicBezTo>
                  <a:pt x="1636693" y="1351738"/>
                  <a:pt x="1632889" y="1391299"/>
                  <a:pt x="1639614" y="1429407"/>
                </a:cubicBezTo>
                <a:cubicBezTo>
                  <a:pt x="1643465" y="1451228"/>
                  <a:pt x="1654268" y="1471246"/>
                  <a:pt x="1660635" y="1492469"/>
                </a:cubicBezTo>
                <a:cubicBezTo>
                  <a:pt x="1678583" y="1552297"/>
                  <a:pt x="1665421" y="1524523"/>
                  <a:pt x="1681655" y="1597573"/>
                </a:cubicBezTo>
                <a:cubicBezTo>
                  <a:pt x="1684058" y="1608388"/>
                  <a:pt x="1689479" y="1618356"/>
                  <a:pt x="1692166" y="1629104"/>
                </a:cubicBezTo>
                <a:cubicBezTo>
                  <a:pt x="1696499" y="1646435"/>
                  <a:pt x="1699173" y="1664139"/>
                  <a:pt x="1702676" y="1681656"/>
                </a:cubicBezTo>
                <a:cubicBezTo>
                  <a:pt x="1695669" y="1751725"/>
                  <a:pt x="1708467" y="1826748"/>
                  <a:pt x="1681655" y="1891862"/>
                </a:cubicBezTo>
                <a:cubicBezTo>
                  <a:pt x="1673877" y="1910752"/>
                  <a:pt x="1645229" y="1872873"/>
                  <a:pt x="1629104" y="1860331"/>
                </a:cubicBezTo>
                <a:cubicBezTo>
                  <a:pt x="1555411" y="1803015"/>
                  <a:pt x="1615980" y="1836698"/>
                  <a:pt x="1555531" y="1776249"/>
                </a:cubicBezTo>
                <a:cubicBezTo>
                  <a:pt x="1546599" y="1767317"/>
                  <a:pt x="1534510" y="1762235"/>
                  <a:pt x="1524000" y="1755228"/>
                </a:cubicBezTo>
                <a:cubicBezTo>
                  <a:pt x="1520497" y="1622097"/>
                  <a:pt x="1519825" y="1488861"/>
                  <a:pt x="1513490" y="1355835"/>
                </a:cubicBezTo>
                <a:cubicBezTo>
                  <a:pt x="1512803" y="1341406"/>
                  <a:pt x="1506947" y="1327683"/>
                  <a:pt x="1502979" y="1313793"/>
                </a:cubicBezTo>
                <a:cubicBezTo>
                  <a:pt x="1494735" y="1284938"/>
                  <a:pt x="1491477" y="1274765"/>
                  <a:pt x="1471448" y="1250731"/>
                </a:cubicBezTo>
                <a:cubicBezTo>
                  <a:pt x="1461932" y="1239312"/>
                  <a:pt x="1452822" y="1226575"/>
                  <a:pt x="1439917" y="1219200"/>
                </a:cubicBezTo>
                <a:cubicBezTo>
                  <a:pt x="1427375" y="1212033"/>
                  <a:pt x="1411765" y="1212658"/>
                  <a:pt x="1397876" y="1208690"/>
                </a:cubicBezTo>
                <a:cubicBezTo>
                  <a:pt x="1387223" y="1205646"/>
                  <a:pt x="1376855" y="1201683"/>
                  <a:pt x="1366345" y="1198180"/>
                </a:cubicBezTo>
                <a:cubicBezTo>
                  <a:pt x="1355835" y="1191173"/>
                  <a:pt x="1346425" y="1182135"/>
                  <a:pt x="1334814" y="1177159"/>
                </a:cubicBezTo>
                <a:cubicBezTo>
                  <a:pt x="1287644" y="1156943"/>
                  <a:pt x="1302167" y="1176601"/>
                  <a:pt x="1261242" y="1156138"/>
                </a:cubicBezTo>
                <a:cubicBezTo>
                  <a:pt x="1249944" y="1150489"/>
                  <a:pt x="1241009" y="1140767"/>
                  <a:pt x="1229711" y="1135118"/>
                </a:cubicBezTo>
                <a:cubicBezTo>
                  <a:pt x="1219801" y="1130163"/>
                  <a:pt x="1208089" y="1129562"/>
                  <a:pt x="1198179" y="1124607"/>
                </a:cubicBezTo>
                <a:cubicBezTo>
                  <a:pt x="1186881" y="1118958"/>
                  <a:pt x="1178191" y="1108717"/>
                  <a:pt x="1166648" y="1103587"/>
                </a:cubicBezTo>
                <a:cubicBezTo>
                  <a:pt x="1146400" y="1094588"/>
                  <a:pt x="1103586" y="1082566"/>
                  <a:pt x="1103586" y="1082566"/>
                </a:cubicBezTo>
                <a:cubicBezTo>
                  <a:pt x="1058041" y="1086069"/>
                  <a:pt x="1011849" y="1084658"/>
                  <a:pt x="966952" y="1093076"/>
                </a:cubicBezTo>
                <a:cubicBezTo>
                  <a:pt x="954536" y="1095404"/>
                  <a:pt x="945125" y="1106010"/>
                  <a:pt x="935421" y="1114097"/>
                </a:cubicBezTo>
                <a:cubicBezTo>
                  <a:pt x="832111" y="1200189"/>
                  <a:pt x="965545" y="1094483"/>
                  <a:pt x="882869" y="1177159"/>
                </a:cubicBezTo>
                <a:cubicBezTo>
                  <a:pt x="873937" y="1186091"/>
                  <a:pt x="861848" y="1191173"/>
                  <a:pt x="851338" y="1198180"/>
                </a:cubicBezTo>
                <a:cubicBezTo>
                  <a:pt x="844331" y="1212194"/>
                  <a:pt x="836489" y="1225820"/>
                  <a:pt x="830317" y="1240221"/>
                </a:cubicBezTo>
                <a:cubicBezTo>
                  <a:pt x="818198" y="1268498"/>
                  <a:pt x="815465" y="1293462"/>
                  <a:pt x="809297" y="1324304"/>
                </a:cubicBezTo>
                <a:cubicBezTo>
                  <a:pt x="812800" y="1411890"/>
                  <a:pt x="813776" y="1499614"/>
                  <a:pt x="819807" y="1587062"/>
                </a:cubicBezTo>
                <a:cubicBezTo>
                  <a:pt x="820801" y="1601473"/>
                  <a:pt x="827183" y="1615003"/>
                  <a:pt x="830317" y="1629104"/>
                </a:cubicBezTo>
                <a:cubicBezTo>
                  <a:pt x="840368" y="1674332"/>
                  <a:pt x="832996" y="1680729"/>
                  <a:pt x="861848" y="1713187"/>
                </a:cubicBezTo>
                <a:cubicBezTo>
                  <a:pt x="881598" y="1735406"/>
                  <a:pt x="908421" y="1751514"/>
                  <a:pt x="924911" y="1776249"/>
                </a:cubicBezTo>
                <a:cubicBezTo>
                  <a:pt x="931918" y="1786759"/>
                  <a:pt x="936999" y="1798848"/>
                  <a:pt x="945931" y="1807780"/>
                </a:cubicBezTo>
                <a:cubicBezTo>
                  <a:pt x="1028615" y="1890464"/>
                  <a:pt x="922891" y="1757009"/>
                  <a:pt x="1008993" y="1860331"/>
                </a:cubicBezTo>
                <a:cubicBezTo>
                  <a:pt x="1017080" y="1870035"/>
                  <a:pt x="1021082" y="1882930"/>
                  <a:pt x="1030014" y="1891862"/>
                </a:cubicBezTo>
                <a:cubicBezTo>
                  <a:pt x="1042400" y="1904248"/>
                  <a:pt x="1059669" y="1911007"/>
                  <a:pt x="1072055" y="1923393"/>
                </a:cubicBezTo>
                <a:cubicBezTo>
                  <a:pt x="1080987" y="1932325"/>
                  <a:pt x="1084989" y="1945220"/>
                  <a:pt x="1093076" y="1954924"/>
                </a:cubicBezTo>
                <a:cubicBezTo>
                  <a:pt x="1102592" y="1966343"/>
                  <a:pt x="1115481" y="1974723"/>
                  <a:pt x="1124607" y="1986456"/>
                </a:cubicBezTo>
                <a:cubicBezTo>
                  <a:pt x="1140117" y="2006398"/>
                  <a:pt x="1158659" y="2025551"/>
                  <a:pt x="1166648" y="2049518"/>
                </a:cubicBezTo>
                <a:lnTo>
                  <a:pt x="1187669" y="2112580"/>
                </a:lnTo>
                <a:cubicBezTo>
                  <a:pt x="1179521" y="2210355"/>
                  <a:pt x="1186172" y="2212413"/>
                  <a:pt x="1166648" y="2280745"/>
                </a:cubicBezTo>
                <a:cubicBezTo>
                  <a:pt x="1163604" y="2291398"/>
                  <a:pt x="1163059" y="2303625"/>
                  <a:pt x="1156138" y="2312276"/>
                </a:cubicBezTo>
                <a:cubicBezTo>
                  <a:pt x="1148247" y="2322140"/>
                  <a:pt x="1134886" y="2325955"/>
                  <a:pt x="1124607" y="2333297"/>
                </a:cubicBezTo>
                <a:cubicBezTo>
                  <a:pt x="1110353" y="2343479"/>
                  <a:pt x="1096580" y="2354318"/>
                  <a:pt x="1082566" y="2364828"/>
                </a:cubicBezTo>
                <a:cubicBezTo>
                  <a:pt x="1054538" y="2361325"/>
                  <a:pt x="1025279" y="2363250"/>
                  <a:pt x="998483" y="2354318"/>
                </a:cubicBezTo>
                <a:cubicBezTo>
                  <a:pt x="981865" y="2348779"/>
                  <a:pt x="970696" y="2332969"/>
                  <a:pt x="956442" y="2322787"/>
                </a:cubicBezTo>
                <a:cubicBezTo>
                  <a:pt x="946163" y="2315445"/>
                  <a:pt x="935879" y="2308033"/>
                  <a:pt x="924911" y="2301766"/>
                </a:cubicBezTo>
                <a:cubicBezTo>
                  <a:pt x="911307" y="2293992"/>
                  <a:pt x="896156" y="2289049"/>
                  <a:pt x="882869" y="2280745"/>
                </a:cubicBezTo>
                <a:cubicBezTo>
                  <a:pt x="858664" y="2265617"/>
                  <a:pt x="827990" y="2240115"/>
                  <a:pt x="809297" y="2217683"/>
                </a:cubicBezTo>
                <a:cubicBezTo>
                  <a:pt x="801210" y="2207979"/>
                  <a:pt x="796668" y="2195593"/>
                  <a:pt x="788276" y="2186152"/>
                </a:cubicBezTo>
                <a:cubicBezTo>
                  <a:pt x="768526" y="2163933"/>
                  <a:pt x="725214" y="2123090"/>
                  <a:pt x="725214" y="2123090"/>
                </a:cubicBezTo>
                <a:cubicBezTo>
                  <a:pt x="706744" y="2067678"/>
                  <a:pt x="726911" y="2112514"/>
                  <a:pt x="683173" y="2060028"/>
                </a:cubicBezTo>
                <a:cubicBezTo>
                  <a:pt x="639380" y="2007476"/>
                  <a:pt x="688428" y="2046014"/>
                  <a:pt x="630621" y="2007476"/>
                </a:cubicBezTo>
                <a:cubicBezTo>
                  <a:pt x="623614" y="1996966"/>
                  <a:pt x="618532" y="1984877"/>
                  <a:pt x="609600" y="1975945"/>
                </a:cubicBezTo>
                <a:cubicBezTo>
                  <a:pt x="600668" y="1967013"/>
                  <a:pt x="588174" y="1962503"/>
                  <a:pt x="578069" y="1954924"/>
                </a:cubicBezTo>
                <a:cubicBezTo>
                  <a:pt x="574105" y="1951951"/>
                  <a:pt x="560552" y="1939159"/>
                  <a:pt x="546538" y="193390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/>
          <p:cNvSpPr/>
          <p:nvPr/>
        </p:nvSpPr>
        <p:spPr>
          <a:xfrm>
            <a:off x="5995465" y="343860"/>
            <a:ext cx="1061545" cy="1633810"/>
          </a:xfrm>
          <a:custGeom>
            <a:avLst/>
            <a:gdLst>
              <a:gd name="connsiteX0" fmla="*/ 546538 w 1702676"/>
              <a:gd name="connsiteY0" fmla="*/ 1933904 h 2364828"/>
              <a:gd name="connsiteX1" fmla="*/ 493986 w 1702676"/>
              <a:gd name="connsiteY1" fmla="*/ 1923393 h 2364828"/>
              <a:gd name="connsiteX2" fmla="*/ 441435 w 1702676"/>
              <a:gd name="connsiteY2" fmla="*/ 1891862 h 2364828"/>
              <a:gd name="connsiteX3" fmla="*/ 409904 w 1702676"/>
              <a:gd name="connsiteY3" fmla="*/ 1870842 h 2364828"/>
              <a:gd name="connsiteX4" fmla="*/ 367862 w 1702676"/>
              <a:gd name="connsiteY4" fmla="*/ 1860331 h 2364828"/>
              <a:gd name="connsiteX5" fmla="*/ 283779 w 1702676"/>
              <a:gd name="connsiteY5" fmla="*/ 1807780 h 2364828"/>
              <a:gd name="connsiteX6" fmla="*/ 252248 w 1702676"/>
              <a:gd name="connsiteY6" fmla="*/ 1786759 h 2364828"/>
              <a:gd name="connsiteX7" fmla="*/ 168166 w 1702676"/>
              <a:gd name="connsiteY7" fmla="*/ 1723697 h 2364828"/>
              <a:gd name="connsiteX8" fmla="*/ 157655 w 1702676"/>
              <a:gd name="connsiteY8" fmla="*/ 1692166 h 2364828"/>
              <a:gd name="connsiteX9" fmla="*/ 126124 w 1702676"/>
              <a:gd name="connsiteY9" fmla="*/ 1671145 h 2364828"/>
              <a:gd name="connsiteX10" fmla="*/ 94593 w 1702676"/>
              <a:gd name="connsiteY10" fmla="*/ 1639614 h 2364828"/>
              <a:gd name="connsiteX11" fmla="*/ 31531 w 1702676"/>
              <a:gd name="connsiteY11" fmla="*/ 1587062 h 2364828"/>
              <a:gd name="connsiteX12" fmla="*/ 21021 w 1702676"/>
              <a:gd name="connsiteY12" fmla="*/ 1555531 h 2364828"/>
              <a:gd name="connsiteX13" fmla="*/ 0 w 1702676"/>
              <a:gd name="connsiteY13" fmla="*/ 1524000 h 2364828"/>
              <a:gd name="connsiteX14" fmla="*/ 105104 w 1702676"/>
              <a:gd name="connsiteY14" fmla="*/ 1481959 h 2364828"/>
              <a:gd name="connsiteX15" fmla="*/ 304800 w 1702676"/>
              <a:gd name="connsiteY15" fmla="*/ 1471449 h 2364828"/>
              <a:gd name="connsiteX16" fmla="*/ 367862 w 1702676"/>
              <a:gd name="connsiteY16" fmla="*/ 1450428 h 2364828"/>
              <a:gd name="connsiteX17" fmla="*/ 399393 w 1702676"/>
              <a:gd name="connsiteY17" fmla="*/ 1429407 h 2364828"/>
              <a:gd name="connsiteX18" fmla="*/ 472966 w 1702676"/>
              <a:gd name="connsiteY18" fmla="*/ 1408387 h 2364828"/>
              <a:gd name="connsiteX19" fmla="*/ 504497 w 1702676"/>
              <a:gd name="connsiteY19" fmla="*/ 1366345 h 2364828"/>
              <a:gd name="connsiteX20" fmla="*/ 525517 w 1702676"/>
              <a:gd name="connsiteY20" fmla="*/ 1334814 h 2364828"/>
              <a:gd name="connsiteX21" fmla="*/ 515007 w 1702676"/>
              <a:gd name="connsiteY21" fmla="*/ 1282262 h 2364828"/>
              <a:gd name="connsiteX22" fmla="*/ 451945 w 1702676"/>
              <a:gd name="connsiteY22" fmla="*/ 1250731 h 2364828"/>
              <a:gd name="connsiteX23" fmla="*/ 420414 w 1702676"/>
              <a:gd name="connsiteY23" fmla="*/ 1229711 h 2364828"/>
              <a:gd name="connsiteX24" fmla="*/ 357352 w 1702676"/>
              <a:gd name="connsiteY24" fmla="*/ 1187669 h 2364828"/>
              <a:gd name="connsiteX25" fmla="*/ 315311 w 1702676"/>
              <a:gd name="connsiteY25" fmla="*/ 1156138 h 2364828"/>
              <a:gd name="connsiteX26" fmla="*/ 252248 w 1702676"/>
              <a:gd name="connsiteY26" fmla="*/ 1103587 h 2364828"/>
              <a:gd name="connsiteX27" fmla="*/ 210207 w 1702676"/>
              <a:gd name="connsiteY27" fmla="*/ 1040524 h 2364828"/>
              <a:gd name="connsiteX28" fmla="*/ 199697 w 1702676"/>
              <a:gd name="connsiteY28" fmla="*/ 1008993 h 2364828"/>
              <a:gd name="connsiteX29" fmla="*/ 178676 w 1702676"/>
              <a:gd name="connsiteY29" fmla="*/ 966952 h 2364828"/>
              <a:gd name="connsiteX30" fmla="*/ 168166 w 1702676"/>
              <a:gd name="connsiteY30" fmla="*/ 914400 h 2364828"/>
              <a:gd name="connsiteX31" fmla="*/ 157655 w 1702676"/>
              <a:gd name="connsiteY31" fmla="*/ 882869 h 2364828"/>
              <a:gd name="connsiteX32" fmla="*/ 189186 w 1702676"/>
              <a:gd name="connsiteY32" fmla="*/ 788276 h 2364828"/>
              <a:gd name="connsiteX33" fmla="*/ 231228 w 1702676"/>
              <a:gd name="connsiteY33" fmla="*/ 777766 h 2364828"/>
              <a:gd name="connsiteX34" fmla="*/ 378373 w 1702676"/>
              <a:gd name="connsiteY34" fmla="*/ 756745 h 2364828"/>
              <a:gd name="connsiteX35" fmla="*/ 472966 w 1702676"/>
              <a:gd name="connsiteY35" fmla="*/ 672662 h 2364828"/>
              <a:gd name="connsiteX36" fmla="*/ 504497 w 1702676"/>
              <a:gd name="connsiteY36" fmla="*/ 641131 h 2364828"/>
              <a:gd name="connsiteX37" fmla="*/ 525517 w 1702676"/>
              <a:gd name="connsiteY37" fmla="*/ 609600 h 2364828"/>
              <a:gd name="connsiteX38" fmla="*/ 588579 w 1702676"/>
              <a:gd name="connsiteY38" fmla="*/ 557049 h 2364828"/>
              <a:gd name="connsiteX39" fmla="*/ 641131 w 1702676"/>
              <a:gd name="connsiteY39" fmla="*/ 493987 h 2364828"/>
              <a:gd name="connsiteX40" fmla="*/ 651642 w 1702676"/>
              <a:gd name="connsiteY40" fmla="*/ 451945 h 2364828"/>
              <a:gd name="connsiteX41" fmla="*/ 662152 w 1702676"/>
              <a:gd name="connsiteY41" fmla="*/ 420414 h 2364828"/>
              <a:gd name="connsiteX42" fmla="*/ 672662 w 1702676"/>
              <a:gd name="connsiteY42" fmla="*/ 105104 h 2364828"/>
              <a:gd name="connsiteX43" fmla="*/ 693683 w 1702676"/>
              <a:gd name="connsiteY43" fmla="*/ 73573 h 2364828"/>
              <a:gd name="connsiteX44" fmla="*/ 756745 w 1702676"/>
              <a:gd name="connsiteY44" fmla="*/ 42042 h 2364828"/>
              <a:gd name="connsiteX45" fmla="*/ 851338 w 1702676"/>
              <a:gd name="connsiteY45" fmla="*/ 21021 h 2364828"/>
              <a:gd name="connsiteX46" fmla="*/ 914400 w 1702676"/>
              <a:gd name="connsiteY46" fmla="*/ 0 h 2364828"/>
              <a:gd name="connsiteX47" fmla="*/ 1061545 w 1702676"/>
              <a:gd name="connsiteY47" fmla="*/ 31531 h 2364828"/>
              <a:gd name="connsiteX48" fmla="*/ 1103586 w 1702676"/>
              <a:gd name="connsiteY48" fmla="*/ 94593 h 2364828"/>
              <a:gd name="connsiteX49" fmla="*/ 1093076 w 1702676"/>
              <a:gd name="connsiteY49" fmla="*/ 304800 h 2364828"/>
              <a:gd name="connsiteX50" fmla="*/ 1051035 w 1702676"/>
              <a:gd name="connsiteY50" fmla="*/ 399393 h 2364828"/>
              <a:gd name="connsiteX51" fmla="*/ 1019504 w 1702676"/>
              <a:gd name="connsiteY51" fmla="*/ 420414 h 2364828"/>
              <a:gd name="connsiteX52" fmla="*/ 966952 w 1702676"/>
              <a:gd name="connsiteY52" fmla="*/ 483476 h 2364828"/>
              <a:gd name="connsiteX53" fmla="*/ 945931 w 1702676"/>
              <a:gd name="connsiteY53" fmla="*/ 546538 h 2364828"/>
              <a:gd name="connsiteX54" fmla="*/ 935421 w 1702676"/>
              <a:gd name="connsiteY54" fmla="*/ 578069 h 2364828"/>
              <a:gd name="connsiteX55" fmla="*/ 956442 w 1702676"/>
              <a:gd name="connsiteY55" fmla="*/ 693683 h 2364828"/>
              <a:gd name="connsiteX56" fmla="*/ 987973 w 1702676"/>
              <a:gd name="connsiteY56" fmla="*/ 725214 h 2364828"/>
              <a:gd name="connsiteX57" fmla="*/ 1040524 w 1702676"/>
              <a:gd name="connsiteY57" fmla="*/ 788276 h 2364828"/>
              <a:gd name="connsiteX58" fmla="*/ 1082566 w 1702676"/>
              <a:gd name="connsiteY58" fmla="*/ 809297 h 2364828"/>
              <a:gd name="connsiteX59" fmla="*/ 1114097 w 1702676"/>
              <a:gd name="connsiteY59" fmla="*/ 830318 h 2364828"/>
              <a:gd name="connsiteX60" fmla="*/ 1156138 w 1702676"/>
              <a:gd name="connsiteY60" fmla="*/ 840828 h 2364828"/>
              <a:gd name="connsiteX61" fmla="*/ 1334814 w 1702676"/>
              <a:gd name="connsiteY61" fmla="*/ 861849 h 2364828"/>
              <a:gd name="connsiteX62" fmla="*/ 1397876 w 1702676"/>
              <a:gd name="connsiteY62" fmla="*/ 903890 h 2364828"/>
              <a:gd name="connsiteX63" fmla="*/ 1460938 w 1702676"/>
              <a:gd name="connsiteY63" fmla="*/ 956442 h 2364828"/>
              <a:gd name="connsiteX64" fmla="*/ 1513490 w 1702676"/>
              <a:gd name="connsiteY64" fmla="*/ 1030014 h 2364828"/>
              <a:gd name="connsiteX65" fmla="*/ 1545021 w 1702676"/>
              <a:gd name="connsiteY65" fmla="*/ 1103587 h 2364828"/>
              <a:gd name="connsiteX66" fmla="*/ 1566042 w 1702676"/>
              <a:gd name="connsiteY66" fmla="*/ 1156138 h 2364828"/>
              <a:gd name="connsiteX67" fmla="*/ 1576552 w 1702676"/>
              <a:gd name="connsiteY67" fmla="*/ 1187669 h 2364828"/>
              <a:gd name="connsiteX68" fmla="*/ 1597573 w 1702676"/>
              <a:gd name="connsiteY68" fmla="*/ 1229711 h 2364828"/>
              <a:gd name="connsiteX69" fmla="*/ 1608083 w 1702676"/>
              <a:gd name="connsiteY69" fmla="*/ 1271752 h 2364828"/>
              <a:gd name="connsiteX70" fmla="*/ 1629104 w 1702676"/>
              <a:gd name="connsiteY70" fmla="*/ 1313793 h 2364828"/>
              <a:gd name="connsiteX71" fmla="*/ 1639614 w 1702676"/>
              <a:gd name="connsiteY71" fmla="*/ 1429407 h 2364828"/>
              <a:gd name="connsiteX72" fmla="*/ 1660635 w 1702676"/>
              <a:gd name="connsiteY72" fmla="*/ 1492469 h 2364828"/>
              <a:gd name="connsiteX73" fmla="*/ 1681655 w 1702676"/>
              <a:gd name="connsiteY73" fmla="*/ 1597573 h 2364828"/>
              <a:gd name="connsiteX74" fmla="*/ 1692166 w 1702676"/>
              <a:gd name="connsiteY74" fmla="*/ 1629104 h 2364828"/>
              <a:gd name="connsiteX75" fmla="*/ 1702676 w 1702676"/>
              <a:gd name="connsiteY75" fmla="*/ 1681656 h 2364828"/>
              <a:gd name="connsiteX76" fmla="*/ 1681655 w 1702676"/>
              <a:gd name="connsiteY76" fmla="*/ 1891862 h 2364828"/>
              <a:gd name="connsiteX77" fmla="*/ 1629104 w 1702676"/>
              <a:gd name="connsiteY77" fmla="*/ 1860331 h 2364828"/>
              <a:gd name="connsiteX78" fmla="*/ 1555531 w 1702676"/>
              <a:gd name="connsiteY78" fmla="*/ 1776249 h 2364828"/>
              <a:gd name="connsiteX79" fmla="*/ 1524000 w 1702676"/>
              <a:gd name="connsiteY79" fmla="*/ 1755228 h 2364828"/>
              <a:gd name="connsiteX80" fmla="*/ 1513490 w 1702676"/>
              <a:gd name="connsiteY80" fmla="*/ 1355835 h 2364828"/>
              <a:gd name="connsiteX81" fmla="*/ 1502979 w 1702676"/>
              <a:gd name="connsiteY81" fmla="*/ 1313793 h 2364828"/>
              <a:gd name="connsiteX82" fmla="*/ 1471448 w 1702676"/>
              <a:gd name="connsiteY82" fmla="*/ 1250731 h 2364828"/>
              <a:gd name="connsiteX83" fmla="*/ 1439917 w 1702676"/>
              <a:gd name="connsiteY83" fmla="*/ 1219200 h 2364828"/>
              <a:gd name="connsiteX84" fmla="*/ 1397876 w 1702676"/>
              <a:gd name="connsiteY84" fmla="*/ 1208690 h 2364828"/>
              <a:gd name="connsiteX85" fmla="*/ 1366345 w 1702676"/>
              <a:gd name="connsiteY85" fmla="*/ 1198180 h 2364828"/>
              <a:gd name="connsiteX86" fmla="*/ 1334814 w 1702676"/>
              <a:gd name="connsiteY86" fmla="*/ 1177159 h 2364828"/>
              <a:gd name="connsiteX87" fmla="*/ 1261242 w 1702676"/>
              <a:gd name="connsiteY87" fmla="*/ 1156138 h 2364828"/>
              <a:gd name="connsiteX88" fmla="*/ 1229711 w 1702676"/>
              <a:gd name="connsiteY88" fmla="*/ 1135118 h 2364828"/>
              <a:gd name="connsiteX89" fmla="*/ 1198179 w 1702676"/>
              <a:gd name="connsiteY89" fmla="*/ 1124607 h 2364828"/>
              <a:gd name="connsiteX90" fmla="*/ 1166648 w 1702676"/>
              <a:gd name="connsiteY90" fmla="*/ 1103587 h 2364828"/>
              <a:gd name="connsiteX91" fmla="*/ 1103586 w 1702676"/>
              <a:gd name="connsiteY91" fmla="*/ 1082566 h 2364828"/>
              <a:gd name="connsiteX92" fmla="*/ 966952 w 1702676"/>
              <a:gd name="connsiteY92" fmla="*/ 1093076 h 2364828"/>
              <a:gd name="connsiteX93" fmla="*/ 935421 w 1702676"/>
              <a:gd name="connsiteY93" fmla="*/ 1114097 h 2364828"/>
              <a:gd name="connsiteX94" fmla="*/ 882869 w 1702676"/>
              <a:gd name="connsiteY94" fmla="*/ 1177159 h 2364828"/>
              <a:gd name="connsiteX95" fmla="*/ 851338 w 1702676"/>
              <a:gd name="connsiteY95" fmla="*/ 1198180 h 2364828"/>
              <a:gd name="connsiteX96" fmla="*/ 830317 w 1702676"/>
              <a:gd name="connsiteY96" fmla="*/ 1240221 h 2364828"/>
              <a:gd name="connsiteX97" fmla="*/ 809297 w 1702676"/>
              <a:gd name="connsiteY97" fmla="*/ 1324304 h 2364828"/>
              <a:gd name="connsiteX98" fmla="*/ 819807 w 1702676"/>
              <a:gd name="connsiteY98" fmla="*/ 1587062 h 2364828"/>
              <a:gd name="connsiteX99" fmla="*/ 830317 w 1702676"/>
              <a:gd name="connsiteY99" fmla="*/ 1629104 h 2364828"/>
              <a:gd name="connsiteX100" fmla="*/ 861848 w 1702676"/>
              <a:gd name="connsiteY100" fmla="*/ 1713187 h 2364828"/>
              <a:gd name="connsiteX101" fmla="*/ 924911 w 1702676"/>
              <a:gd name="connsiteY101" fmla="*/ 1776249 h 2364828"/>
              <a:gd name="connsiteX102" fmla="*/ 945931 w 1702676"/>
              <a:gd name="connsiteY102" fmla="*/ 1807780 h 2364828"/>
              <a:gd name="connsiteX103" fmla="*/ 1008993 w 1702676"/>
              <a:gd name="connsiteY103" fmla="*/ 1860331 h 2364828"/>
              <a:gd name="connsiteX104" fmla="*/ 1030014 w 1702676"/>
              <a:gd name="connsiteY104" fmla="*/ 1891862 h 2364828"/>
              <a:gd name="connsiteX105" fmla="*/ 1072055 w 1702676"/>
              <a:gd name="connsiteY105" fmla="*/ 1923393 h 2364828"/>
              <a:gd name="connsiteX106" fmla="*/ 1093076 w 1702676"/>
              <a:gd name="connsiteY106" fmla="*/ 1954924 h 2364828"/>
              <a:gd name="connsiteX107" fmla="*/ 1124607 w 1702676"/>
              <a:gd name="connsiteY107" fmla="*/ 1986456 h 2364828"/>
              <a:gd name="connsiteX108" fmla="*/ 1166648 w 1702676"/>
              <a:gd name="connsiteY108" fmla="*/ 2049518 h 2364828"/>
              <a:gd name="connsiteX109" fmla="*/ 1187669 w 1702676"/>
              <a:gd name="connsiteY109" fmla="*/ 2112580 h 2364828"/>
              <a:gd name="connsiteX110" fmla="*/ 1166648 w 1702676"/>
              <a:gd name="connsiteY110" fmla="*/ 2280745 h 2364828"/>
              <a:gd name="connsiteX111" fmla="*/ 1156138 w 1702676"/>
              <a:gd name="connsiteY111" fmla="*/ 2312276 h 2364828"/>
              <a:gd name="connsiteX112" fmla="*/ 1124607 w 1702676"/>
              <a:gd name="connsiteY112" fmla="*/ 2333297 h 2364828"/>
              <a:gd name="connsiteX113" fmla="*/ 1082566 w 1702676"/>
              <a:gd name="connsiteY113" fmla="*/ 2364828 h 2364828"/>
              <a:gd name="connsiteX114" fmla="*/ 998483 w 1702676"/>
              <a:gd name="connsiteY114" fmla="*/ 2354318 h 2364828"/>
              <a:gd name="connsiteX115" fmla="*/ 956442 w 1702676"/>
              <a:gd name="connsiteY115" fmla="*/ 2322787 h 2364828"/>
              <a:gd name="connsiteX116" fmla="*/ 924911 w 1702676"/>
              <a:gd name="connsiteY116" fmla="*/ 2301766 h 2364828"/>
              <a:gd name="connsiteX117" fmla="*/ 882869 w 1702676"/>
              <a:gd name="connsiteY117" fmla="*/ 2280745 h 2364828"/>
              <a:gd name="connsiteX118" fmla="*/ 809297 w 1702676"/>
              <a:gd name="connsiteY118" fmla="*/ 2217683 h 2364828"/>
              <a:gd name="connsiteX119" fmla="*/ 788276 w 1702676"/>
              <a:gd name="connsiteY119" fmla="*/ 2186152 h 2364828"/>
              <a:gd name="connsiteX120" fmla="*/ 725214 w 1702676"/>
              <a:gd name="connsiteY120" fmla="*/ 2123090 h 2364828"/>
              <a:gd name="connsiteX121" fmla="*/ 683173 w 1702676"/>
              <a:gd name="connsiteY121" fmla="*/ 2060028 h 2364828"/>
              <a:gd name="connsiteX122" fmla="*/ 630621 w 1702676"/>
              <a:gd name="connsiteY122" fmla="*/ 2007476 h 2364828"/>
              <a:gd name="connsiteX123" fmla="*/ 609600 w 1702676"/>
              <a:gd name="connsiteY123" fmla="*/ 1975945 h 2364828"/>
              <a:gd name="connsiteX124" fmla="*/ 578069 w 1702676"/>
              <a:gd name="connsiteY124" fmla="*/ 1954924 h 2364828"/>
              <a:gd name="connsiteX125" fmla="*/ 546538 w 1702676"/>
              <a:gd name="connsiteY125" fmla="*/ 1933904 h 236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1702676" h="2364828">
                <a:moveTo>
                  <a:pt x="546538" y="1933904"/>
                </a:moveTo>
                <a:cubicBezTo>
                  <a:pt x="532524" y="1928649"/>
                  <a:pt x="510573" y="1930028"/>
                  <a:pt x="493986" y="1923393"/>
                </a:cubicBezTo>
                <a:cubicBezTo>
                  <a:pt x="475019" y="1915806"/>
                  <a:pt x="458758" y="1902689"/>
                  <a:pt x="441435" y="1891862"/>
                </a:cubicBezTo>
                <a:cubicBezTo>
                  <a:pt x="430723" y="1885167"/>
                  <a:pt x="421514" y="1875818"/>
                  <a:pt x="409904" y="1870842"/>
                </a:cubicBezTo>
                <a:cubicBezTo>
                  <a:pt x="396627" y="1865152"/>
                  <a:pt x="381876" y="1863835"/>
                  <a:pt x="367862" y="1860331"/>
                </a:cubicBezTo>
                <a:cubicBezTo>
                  <a:pt x="339834" y="1842814"/>
                  <a:pt x="311279" y="1826114"/>
                  <a:pt x="283779" y="1807780"/>
                </a:cubicBezTo>
                <a:cubicBezTo>
                  <a:pt x="273269" y="1800773"/>
                  <a:pt x="261839" y="1794980"/>
                  <a:pt x="252248" y="1786759"/>
                </a:cubicBezTo>
                <a:cubicBezTo>
                  <a:pt x="177880" y="1723015"/>
                  <a:pt x="244731" y="1761980"/>
                  <a:pt x="168166" y="1723697"/>
                </a:cubicBezTo>
                <a:cubicBezTo>
                  <a:pt x="164662" y="1713187"/>
                  <a:pt x="164576" y="1700817"/>
                  <a:pt x="157655" y="1692166"/>
                </a:cubicBezTo>
                <a:cubicBezTo>
                  <a:pt x="149764" y="1682302"/>
                  <a:pt x="135828" y="1679232"/>
                  <a:pt x="126124" y="1671145"/>
                </a:cubicBezTo>
                <a:cubicBezTo>
                  <a:pt x="114705" y="1661629"/>
                  <a:pt x="106012" y="1649130"/>
                  <a:pt x="94593" y="1639614"/>
                </a:cubicBezTo>
                <a:cubicBezTo>
                  <a:pt x="6796" y="1566450"/>
                  <a:pt x="123649" y="1679180"/>
                  <a:pt x="31531" y="1587062"/>
                </a:cubicBezTo>
                <a:cubicBezTo>
                  <a:pt x="28028" y="1576552"/>
                  <a:pt x="25976" y="1565440"/>
                  <a:pt x="21021" y="1555531"/>
                </a:cubicBezTo>
                <a:cubicBezTo>
                  <a:pt x="15372" y="1544233"/>
                  <a:pt x="0" y="1536632"/>
                  <a:pt x="0" y="1524000"/>
                </a:cubicBezTo>
                <a:cubicBezTo>
                  <a:pt x="0" y="1473885"/>
                  <a:pt x="90526" y="1483039"/>
                  <a:pt x="105104" y="1481959"/>
                </a:cubicBezTo>
                <a:cubicBezTo>
                  <a:pt x="171579" y="1477035"/>
                  <a:pt x="238235" y="1474952"/>
                  <a:pt x="304800" y="1471449"/>
                </a:cubicBezTo>
                <a:cubicBezTo>
                  <a:pt x="325821" y="1464442"/>
                  <a:pt x="349426" y="1462719"/>
                  <a:pt x="367862" y="1450428"/>
                </a:cubicBezTo>
                <a:cubicBezTo>
                  <a:pt x="378372" y="1443421"/>
                  <a:pt x="388095" y="1435056"/>
                  <a:pt x="399393" y="1429407"/>
                </a:cubicBezTo>
                <a:cubicBezTo>
                  <a:pt x="414471" y="1421868"/>
                  <a:pt x="459497" y="1411754"/>
                  <a:pt x="472966" y="1408387"/>
                </a:cubicBezTo>
                <a:cubicBezTo>
                  <a:pt x="483476" y="1394373"/>
                  <a:pt x="494315" y="1380600"/>
                  <a:pt x="504497" y="1366345"/>
                </a:cubicBezTo>
                <a:cubicBezTo>
                  <a:pt x="511839" y="1356066"/>
                  <a:pt x="523950" y="1347348"/>
                  <a:pt x="525517" y="1334814"/>
                </a:cubicBezTo>
                <a:cubicBezTo>
                  <a:pt x="527733" y="1317088"/>
                  <a:pt x="523870" y="1297772"/>
                  <a:pt x="515007" y="1282262"/>
                </a:cubicBezTo>
                <a:cubicBezTo>
                  <a:pt x="502960" y="1261180"/>
                  <a:pt x="470285" y="1259901"/>
                  <a:pt x="451945" y="1250731"/>
                </a:cubicBezTo>
                <a:cubicBezTo>
                  <a:pt x="440647" y="1245082"/>
                  <a:pt x="430118" y="1237798"/>
                  <a:pt x="420414" y="1229711"/>
                </a:cubicBezTo>
                <a:cubicBezTo>
                  <a:pt x="367926" y="1185971"/>
                  <a:pt x="412766" y="1206141"/>
                  <a:pt x="357352" y="1187669"/>
                </a:cubicBezTo>
                <a:cubicBezTo>
                  <a:pt x="343338" y="1177159"/>
                  <a:pt x="329565" y="1166319"/>
                  <a:pt x="315311" y="1156138"/>
                </a:cubicBezTo>
                <a:cubicBezTo>
                  <a:pt x="284945" y="1134448"/>
                  <a:pt x="276786" y="1135137"/>
                  <a:pt x="252248" y="1103587"/>
                </a:cubicBezTo>
                <a:cubicBezTo>
                  <a:pt x="236738" y="1083645"/>
                  <a:pt x="210207" y="1040524"/>
                  <a:pt x="210207" y="1040524"/>
                </a:cubicBezTo>
                <a:cubicBezTo>
                  <a:pt x="206704" y="1030014"/>
                  <a:pt x="204061" y="1019176"/>
                  <a:pt x="199697" y="1008993"/>
                </a:cubicBezTo>
                <a:cubicBezTo>
                  <a:pt x="193525" y="994592"/>
                  <a:pt x="183631" y="981816"/>
                  <a:pt x="178676" y="966952"/>
                </a:cubicBezTo>
                <a:cubicBezTo>
                  <a:pt x="173027" y="950005"/>
                  <a:pt x="172499" y="931731"/>
                  <a:pt x="168166" y="914400"/>
                </a:cubicBezTo>
                <a:cubicBezTo>
                  <a:pt x="165479" y="903652"/>
                  <a:pt x="161159" y="893379"/>
                  <a:pt x="157655" y="882869"/>
                </a:cubicBezTo>
                <a:cubicBezTo>
                  <a:pt x="161585" y="859293"/>
                  <a:pt x="161477" y="806748"/>
                  <a:pt x="189186" y="788276"/>
                </a:cubicBezTo>
                <a:cubicBezTo>
                  <a:pt x="201205" y="780263"/>
                  <a:pt x="217338" y="781734"/>
                  <a:pt x="231228" y="777766"/>
                </a:cubicBezTo>
                <a:cubicBezTo>
                  <a:pt x="316154" y="753503"/>
                  <a:pt x="193453" y="773557"/>
                  <a:pt x="378373" y="756745"/>
                </a:cubicBezTo>
                <a:cubicBezTo>
                  <a:pt x="434639" y="719234"/>
                  <a:pt x="400972" y="744656"/>
                  <a:pt x="472966" y="672662"/>
                </a:cubicBezTo>
                <a:cubicBezTo>
                  <a:pt x="483476" y="662152"/>
                  <a:pt x="496252" y="653499"/>
                  <a:pt x="504497" y="641131"/>
                </a:cubicBezTo>
                <a:cubicBezTo>
                  <a:pt x="511504" y="630621"/>
                  <a:pt x="517430" y="619304"/>
                  <a:pt x="525517" y="609600"/>
                </a:cubicBezTo>
                <a:cubicBezTo>
                  <a:pt x="567387" y="559355"/>
                  <a:pt x="543485" y="594627"/>
                  <a:pt x="588579" y="557049"/>
                </a:cubicBezTo>
                <a:cubicBezTo>
                  <a:pt x="618929" y="531758"/>
                  <a:pt x="620461" y="524992"/>
                  <a:pt x="641131" y="493987"/>
                </a:cubicBezTo>
                <a:cubicBezTo>
                  <a:pt x="644635" y="479973"/>
                  <a:pt x="647674" y="465835"/>
                  <a:pt x="651642" y="451945"/>
                </a:cubicBezTo>
                <a:cubicBezTo>
                  <a:pt x="654686" y="441292"/>
                  <a:pt x="661482" y="431473"/>
                  <a:pt x="662152" y="420414"/>
                </a:cubicBezTo>
                <a:cubicBezTo>
                  <a:pt x="668514" y="315445"/>
                  <a:pt x="663141" y="209834"/>
                  <a:pt x="672662" y="105104"/>
                </a:cubicBezTo>
                <a:cubicBezTo>
                  <a:pt x="673806" y="92524"/>
                  <a:pt x="684751" y="82505"/>
                  <a:pt x="693683" y="73573"/>
                </a:cubicBezTo>
                <a:cubicBezTo>
                  <a:pt x="710810" y="56446"/>
                  <a:pt x="733948" y="47741"/>
                  <a:pt x="756745" y="42042"/>
                </a:cubicBezTo>
                <a:cubicBezTo>
                  <a:pt x="816730" y="27046"/>
                  <a:pt x="797409" y="37200"/>
                  <a:pt x="851338" y="21021"/>
                </a:cubicBezTo>
                <a:cubicBezTo>
                  <a:pt x="872561" y="14654"/>
                  <a:pt x="914400" y="0"/>
                  <a:pt x="914400" y="0"/>
                </a:cubicBezTo>
                <a:cubicBezTo>
                  <a:pt x="954213" y="3620"/>
                  <a:pt x="1026666" y="-8331"/>
                  <a:pt x="1061545" y="31531"/>
                </a:cubicBezTo>
                <a:cubicBezTo>
                  <a:pt x="1078181" y="50544"/>
                  <a:pt x="1103586" y="94593"/>
                  <a:pt x="1103586" y="94593"/>
                </a:cubicBezTo>
                <a:cubicBezTo>
                  <a:pt x="1100083" y="164662"/>
                  <a:pt x="1101118" y="235106"/>
                  <a:pt x="1093076" y="304800"/>
                </a:cubicBezTo>
                <a:cubicBezTo>
                  <a:pt x="1090361" y="328327"/>
                  <a:pt x="1071632" y="378795"/>
                  <a:pt x="1051035" y="399393"/>
                </a:cubicBezTo>
                <a:cubicBezTo>
                  <a:pt x="1042103" y="408325"/>
                  <a:pt x="1029208" y="412327"/>
                  <a:pt x="1019504" y="420414"/>
                </a:cubicBezTo>
                <a:cubicBezTo>
                  <a:pt x="989157" y="445704"/>
                  <a:pt x="987621" y="452473"/>
                  <a:pt x="966952" y="483476"/>
                </a:cubicBezTo>
                <a:lnTo>
                  <a:pt x="945931" y="546538"/>
                </a:lnTo>
                <a:lnTo>
                  <a:pt x="935421" y="578069"/>
                </a:lnTo>
                <a:cubicBezTo>
                  <a:pt x="935834" y="580958"/>
                  <a:pt x="947001" y="677161"/>
                  <a:pt x="956442" y="693683"/>
                </a:cubicBezTo>
                <a:cubicBezTo>
                  <a:pt x="963817" y="706588"/>
                  <a:pt x="978457" y="713795"/>
                  <a:pt x="987973" y="725214"/>
                </a:cubicBezTo>
                <a:cubicBezTo>
                  <a:pt x="1015088" y="757752"/>
                  <a:pt x="1002591" y="761181"/>
                  <a:pt x="1040524" y="788276"/>
                </a:cubicBezTo>
                <a:cubicBezTo>
                  <a:pt x="1053274" y="797383"/>
                  <a:pt x="1068962" y="801523"/>
                  <a:pt x="1082566" y="809297"/>
                </a:cubicBezTo>
                <a:cubicBezTo>
                  <a:pt x="1093534" y="815564"/>
                  <a:pt x="1102486" y="825342"/>
                  <a:pt x="1114097" y="830318"/>
                </a:cubicBezTo>
                <a:cubicBezTo>
                  <a:pt x="1127374" y="836008"/>
                  <a:pt x="1142037" y="837695"/>
                  <a:pt x="1156138" y="840828"/>
                </a:cubicBezTo>
                <a:cubicBezTo>
                  <a:pt x="1235029" y="858359"/>
                  <a:pt x="1226379" y="852812"/>
                  <a:pt x="1334814" y="861849"/>
                </a:cubicBezTo>
                <a:lnTo>
                  <a:pt x="1397876" y="903890"/>
                </a:lnTo>
                <a:cubicBezTo>
                  <a:pt x="1423017" y="920651"/>
                  <a:pt x="1442546" y="930694"/>
                  <a:pt x="1460938" y="956442"/>
                </a:cubicBezTo>
                <a:cubicBezTo>
                  <a:pt x="1530108" y="1053280"/>
                  <a:pt x="1431508" y="948032"/>
                  <a:pt x="1513490" y="1030014"/>
                </a:cubicBezTo>
                <a:cubicBezTo>
                  <a:pt x="1535075" y="1094771"/>
                  <a:pt x="1510390" y="1025668"/>
                  <a:pt x="1545021" y="1103587"/>
                </a:cubicBezTo>
                <a:cubicBezTo>
                  <a:pt x="1552683" y="1120827"/>
                  <a:pt x="1559417" y="1138473"/>
                  <a:pt x="1566042" y="1156138"/>
                </a:cubicBezTo>
                <a:cubicBezTo>
                  <a:pt x="1569932" y="1166511"/>
                  <a:pt x="1572188" y="1177486"/>
                  <a:pt x="1576552" y="1187669"/>
                </a:cubicBezTo>
                <a:cubicBezTo>
                  <a:pt x="1582724" y="1202070"/>
                  <a:pt x="1590566" y="1215697"/>
                  <a:pt x="1597573" y="1229711"/>
                </a:cubicBezTo>
                <a:cubicBezTo>
                  <a:pt x="1601076" y="1243725"/>
                  <a:pt x="1603011" y="1258227"/>
                  <a:pt x="1608083" y="1271752"/>
                </a:cubicBezTo>
                <a:cubicBezTo>
                  <a:pt x="1613584" y="1286422"/>
                  <a:pt x="1626031" y="1298429"/>
                  <a:pt x="1629104" y="1313793"/>
                </a:cubicBezTo>
                <a:cubicBezTo>
                  <a:pt x="1636693" y="1351738"/>
                  <a:pt x="1632889" y="1391299"/>
                  <a:pt x="1639614" y="1429407"/>
                </a:cubicBezTo>
                <a:cubicBezTo>
                  <a:pt x="1643465" y="1451228"/>
                  <a:pt x="1654268" y="1471246"/>
                  <a:pt x="1660635" y="1492469"/>
                </a:cubicBezTo>
                <a:cubicBezTo>
                  <a:pt x="1678583" y="1552297"/>
                  <a:pt x="1665421" y="1524523"/>
                  <a:pt x="1681655" y="1597573"/>
                </a:cubicBezTo>
                <a:cubicBezTo>
                  <a:pt x="1684058" y="1608388"/>
                  <a:pt x="1689479" y="1618356"/>
                  <a:pt x="1692166" y="1629104"/>
                </a:cubicBezTo>
                <a:cubicBezTo>
                  <a:pt x="1696499" y="1646435"/>
                  <a:pt x="1699173" y="1664139"/>
                  <a:pt x="1702676" y="1681656"/>
                </a:cubicBezTo>
                <a:cubicBezTo>
                  <a:pt x="1695669" y="1751725"/>
                  <a:pt x="1708467" y="1826748"/>
                  <a:pt x="1681655" y="1891862"/>
                </a:cubicBezTo>
                <a:cubicBezTo>
                  <a:pt x="1673877" y="1910752"/>
                  <a:pt x="1645229" y="1872873"/>
                  <a:pt x="1629104" y="1860331"/>
                </a:cubicBezTo>
                <a:cubicBezTo>
                  <a:pt x="1555411" y="1803015"/>
                  <a:pt x="1615980" y="1836698"/>
                  <a:pt x="1555531" y="1776249"/>
                </a:cubicBezTo>
                <a:cubicBezTo>
                  <a:pt x="1546599" y="1767317"/>
                  <a:pt x="1534510" y="1762235"/>
                  <a:pt x="1524000" y="1755228"/>
                </a:cubicBezTo>
                <a:cubicBezTo>
                  <a:pt x="1520497" y="1622097"/>
                  <a:pt x="1519825" y="1488861"/>
                  <a:pt x="1513490" y="1355835"/>
                </a:cubicBezTo>
                <a:cubicBezTo>
                  <a:pt x="1512803" y="1341406"/>
                  <a:pt x="1506947" y="1327683"/>
                  <a:pt x="1502979" y="1313793"/>
                </a:cubicBezTo>
                <a:cubicBezTo>
                  <a:pt x="1494735" y="1284938"/>
                  <a:pt x="1491477" y="1274765"/>
                  <a:pt x="1471448" y="1250731"/>
                </a:cubicBezTo>
                <a:cubicBezTo>
                  <a:pt x="1461932" y="1239312"/>
                  <a:pt x="1452822" y="1226575"/>
                  <a:pt x="1439917" y="1219200"/>
                </a:cubicBezTo>
                <a:cubicBezTo>
                  <a:pt x="1427375" y="1212033"/>
                  <a:pt x="1411765" y="1212658"/>
                  <a:pt x="1397876" y="1208690"/>
                </a:cubicBezTo>
                <a:cubicBezTo>
                  <a:pt x="1387223" y="1205646"/>
                  <a:pt x="1376855" y="1201683"/>
                  <a:pt x="1366345" y="1198180"/>
                </a:cubicBezTo>
                <a:cubicBezTo>
                  <a:pt x="1355835" y="1191173"/>
                  <a:pt x="1346425" y="1182135"/>
                  <a:pt x="1334814" y="1177159"/>
                </a:cubicBezTo>
                <a:cubicBezTo>
                  <a:pt x="1287644" y="1156943"/>
                  <a:pt x="1302167" y="1176601"/>
                  <a:pt x="1261242" y="1156138"/>
                </a:cubicBezTo>
                <a:cubicBezTo>
                  <a:pt x="1249944" y="1150489"/>
                  <a:pt x="1241009" y="1140767"/>
                  <a:pt x="1229711" y="1135118"/>
                </a:cubicBezTo>
                <a:cubicBezTo>
                  <a:pt x="1219801" y="1130163"/>
                  <a:pt x="1208089" y="1129562"/>
                  <a:pt x="1198179" y="1124607"/>
                </a:cubicBezTo>
                <a:cubicBezTo>
                  <a:pt x="1186881" y="1118958"/>
                  <a:pt x="1178191" y="1108717"/>
                  <a:pt x="1166648" y="1103587"/>
                </a:cubicBezTo>
                <a:cubicBezTo>
                  <a:pt x="1146400" y="1094588"/>
                  <a:pt x="1103586" y="1082566"/>
                  <a:pt x="1103586" y="1082566"/>
                </a:cubicBezTo>
                <a:cubicBezTo>
                  <a:pt x="1058041" y="1086069"/>
                  <a:pt x="1011849" y="1084658"/>
                  <a:pt x="966952" y="1093076"/>
                </a:cubicBezTo>
                <a:cubicBezTo>
                  <a:pt x="954536" y="1095404"/>
                  <a:pt x="945125" y="1106010"/>
                  <a:pt x="935421" y="1114097"/>
                </a:cubicBezTo>
                <a:cubicBezTo>
                  <a:pt x="832111" y="1200189"/>
                  <a:pt x="965545" y="1094483"/>
                  <a:pt x="882869" y="1177159"/>
                </a:cubicBezTo>
                <a:cubicBezTo>
                  <a:pt x="873937" y="1186091"/>
                  <a:pt x="861848" y="1191173"/>
                  <a:pt x="851338" y="1198180"/>
                </a:cubicBezTo>
                <a:cubicBezTo>
                  <a:pt x="844331" y="1212194"/>
                  <a:pt x="836489" y="1225820"/>
                  <a:pt x="830317" y="1240221"/>
                </a:cubicBezTo>
                <a:cubicBezTo>
                  <a:pt x="818198" y="1268498"/>
                  <a:pt x="815465" y="1293462"/>
                  <a:pt x="809297" y="1324304"/>
                </a:cubicBezTo>
                <a:cubicBezTo>
                  <a:pt x="812800" y="1411890"/>
                  <a:pt x="813776" y="1499614"/>
                  <a:pt x="819807" y="1587062"/>
                </a:cubicBezTo>
                <a:cubicBezTo>
                  <a:pt x="820801" y="1601473"/>
                  <a:pt x="827183" y="1615003"/>
                  <a:pt x="830317" y="1629104"/>
                </a:cubicBezTo>
                <a:cubicBezTo>
                  <a:pt x="840368" y="1674332"/>
                  <a:pt x="832996" y="1680729"/>
                  <a:pt x="861848" y="1713187"/>
                </a:cubicBezTo>
                <a:cubicBezTo>
                  <a:pt x="881598" y="1735406"/>
                  <a:pt x="908421" y="1751514"/>
                  <a:pt x="924911" y="1776249"/>
                </a:cubicBezTo>
                <a:cubicBezTo>
                  <a:pt x="931918" y="1786759"/>
                  <a:pt x="936999" y="1798848"/>
                  <a:pt x="945931" y="1807780"/>
                </a:cubicBezTo>
                <a:cubicBezTo>
                  <a:pt x="1028615" y="1890464"/>
                  <a:pt x="922891" y="1757009"/>
                  <a:pt x="1008993" y="1860331"/>
                </a:cubicBezTo>
                <a:cubicBezTo>
                  <a:pt x="1017080" y="1870035"/>
                  <a:pt x="1021082" y="1882930"/>
                  <a:pt x="1030014" y="1891862"/>
                </a:cubicBezTo>
                <a:cubicBezTo>
                  <a:pt x="1042400" y="1904248"/>
                  <a:pt x="1059669" y="1911007"/>
                  <a:pt x="1072055" y="1923393"/>
                </a:cubicBezTo>
                <a:cubicBezTo>
                  <a:pt x="1080987" y="1932325"/>
                  <a:pt x="1084989" y="1945220"/>
                  <a:pt x="1093076" y="1954924"/>
                </a:cubicBezTo>
                <a:cubicBezTo>
                  <a:pt x="1102592" y="1966343"/>
                  <a:pt x="1115481" y="1974723"/>
                  <a:pt x="1124607" y="1986456"/>
                </a:cubicBezTo>
                <a:cubicBezTo>
                  <a:pt x="1140117" y="2006398"/>
                  <a:pt x="1158659" y="2025551"/>
                  <a:pt x="1166648" y="2049518"/>
                </a:cubicBezTo>
                <a:lnTo>
                  <a:pt x="1187669" y="2112580"/>
                </a:lnTo>
                <a:cubicBezTo>
                  <a:pt x="1179521" y="2210355"/>
                  <a:pt x="1186172" y="2212413"/>
                  <a:pt x="1166648" y="2280745"/>
                </a:cubicBezTo>
                <a:cubicBezTo>
                  <a:pt x="1163604" y="2291398"/>
                  <a:pt x="1163059" y="2303625"/>
                  <a:pt x="1156138" y="2312276"/>
                </a:cubicBezTo>
                <a:cubicBezTo>
                  <a:pt x="1148247" y="2322140"/>
                  <a:pt x="1134886" y="2325955"/>
                  <a:pt x="1124607" y="2333297"/>
                </a:cubicBezTo>
                <a:cubicBezTo>
                  <a:pt x="1110353" y="2343479"/>
                  <a:pt x="1096580" y="2354318"/>
                  <a:pt x="1082566" y="2364828"/>
                </a:cubicBezTo>
                <a:cubicBezTo>
                  <a:pt x="1054538" y="2361325"/>
                  <a:pt x="1025279" y="2363250"/>
                  <a:pt x="998483" y="2354318"/>
                </a:cubicBezTo>
                <a:cubicBezTo>
                  <a:pt x="981865" y="2348779"/>
                  <a:pt x="970696" y="2332969"/>
                  <a:pt x="956442" y="2322787"/>
                </a:cubicBezTo>
                <a:cubicBezTo>
                  <a:pt x="946163" y="2315445"/>
                  <a:pt x="935879" y="2308033"/>
                  <a:pt x="924911" y="2301766"/>
                </a:cubicBezTo>
                <a:cubicBezTo>
                  <a:pt x="911307" y="2293992"/>
                  <a:pt x="896156" y="2289049"/>
                  <a:pt x="882869" y="2280745"/>
                </a:cubicBezTo>
                <a:cubicBezTo>
                  <a:pt x="858664" y="2265617"/>
                  <a:pt x="827990" y="2240115"/>
                  <a:pt x="809297" y="2217683"/>
                </a:cubicBezTo>
                <a:cubicBezTo>
                  <a:pt x="801210" y="2207979"/>
                  <a:pt x="796668" y="2195593"/>
                  <a:pt x="788276" y="2186152"/>
                </a:cubicBezTo>
                <a:cubicBezTo>
                  <a:pt x="768526" y="2163933"/>
                  <a:pt x="725214" y="2123090"/>
                  <a:pt x="725214" y="2123090"/>
                </a:cubicBezTo>
                <a:cubicBezTo>
                  <a:pt x="706744" y="2067678"/>
                  <a:pt x="726911" y="2112514"/>
                  <a:pt x="683173" y="2060028"/>
                </a:cubicBezTo>
                <a:cubicBezTo>
                  <a:pt x="639380" y="2007476"/>
                  <a:pt x="688428" y="2046014"/>
                  <a:pt x="630621" y="2007476"/>
                </a:cubicBezTo>
                <a:cubicBezTo>
                  <a:pt x="623614" y="1996966"/>
                  <a:pt x="618532" y="1984877"/>
                  <a:pt x="609600" y="1975945"/>
                </a:cubicBezTo>
                <a:cubicBezTo>
                  <a:pt x="600668" y="1967013"/>
                  <a:pt x="588174" y="1962503"/>
                  <a:pt x="578069" y="1954924"/>
                </a:cubicBezTo>
                <a:cubicBezTo>
                  <a:pt x="574105" y="1951951"/>
                  <a:pt x="560552" y="1939159"/>
                  <a:pt x="546538" y="193390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Freeform 17"/>
          <p:cNvSpPr/>
          <p:nvPr/>
        </p:nvSpPr>
        <p:spPr>
          <a:xfrm>
            <a:off x="4764456" y="343860"/>
            <a:ext cx="1061545" cy="1633810"/>
          </a:xfrm>
          <a:custGeom>
            <a:avLst/>
            <a:gdLst>
              <a:gd name="connsiteX0" fmla="*/ 546538 w 1702676"/>
              <a:gd name="connsiteY0" fmla="*/ 1933904 h 2364828"/>
              <a:gd name="connsiteX1" fmla="*/ 493986 w 1702676"/>
              <a:gd name="connsiteY1" fmla="*/ 1923393 h 2364828"/>
              <a:gd name="connsiteX2" fmla="*/ 441435 w 1702676"/>
              <a:gd name="connsiteY2" fmla="*/ 1891862 h 2364828"/>
              <a:gd name="connsiteX3" fmla="*/ 409904 w 1702676"/>
              <a:gd name="connsiteY3" fmla="*/ 1870842 h 2364828"/>
              <a:gd name="connsiteX4" fmla="*/ 367862 w 1702676"/>
              <a:gd name="connsiteY4" fmla="*/ 1860331 h 2364828"/>
              <a:gd name="connsiteX5" fmla="*/ 283779 w 1702676"/>
              <a:gd name="connsiteY5" fmla="*/ 1807780 h 2364828"/>
              <a:gd name="connsiteX6" fmla="*/ 252248 w 1702676"/>
              <a:gd name="connsiteY6" fmla="*/ 1786759 h 2364828"/>
              <a:gd name="connsiteX7" fmla="*/ 168166 w 1702676"/>
              <a:gd name="connsiteY7" fmla="*/ 1723697 h 2364828"/>
              <a:gd name="connsiteX8" fmla="*/ 157655 w 1702676"/>
              <a:gd name="connsiteY8" fmla="*/ 1692166 h 2364828"/>
              <a:gd name="connsiteX9" fmla="*/ 126124 w 1702676"/>
              <a:gd name="connsiteY9" fmla="*/ 1671145 h 2364828"/>
              <a:gd name="connsiteX10" fmla="*/ 94593 w 1702676"/>
              <a:gd name="connsiteY10" fmla="*/ 1639614 h 2364828"/>
              <a:gd name="connsiteX11" fmla="*/ 31531 w 1702676"/>
              <a:gd name="connsiteY11" fmla="*/ 1587062 h 2364828"/>
              <a:gd name="connsiteX12" fmla="*/ 21021 w 1702676"/>
              <a:gd name="connsiteY12" fmla="*/ 1555531 h 2364828"/>
              <a:gd name="connsiteX13" fmla="*/ 0 w 1702676"/>
              <a:gd name="connsiteY13" fmla="*/ 1524000 h 2364828"/>
              <a:gd name="connsiteX14" fmla="*/ 105104 w 1702676"/>
              <a:gd name="connsiteY14" fmla="*/ 1481959 h 2364828"/>
              <a:gd name="connsiteX15" fmla="*/ 304800 w 1702676"/>
              <a:gd name="connsiteY15" fmla="*/ 1471449 h 2364828"/>
              <a:gd name="connsiteX16" fmla="*/ 367862 w 1702676"/>
              <a:gd name="connsiteY16" fmla="*/ 1450428 h 2364828"/>
              <a:gd name="connsiteX17" fmla="*/ 399393 w 1702676"/>
              <a:gd name="connsiteY17" fmla="*/ 1429407 h 2364828"/>
              <a:gd name="connsiteX18" fmla="*/ 472966 w 1702676"/>
              <a:gd name="connsiteY18" fmla="*/ 1408387 h 2364828"/>
              <a:gd name="connsiteX19" fmla="*/ 504497 w 1702676"/>
              <a:gd name="connsiteY19" fmla="*/ 1366345 h 2364828"/>
              <a:gd name="connsiteX20" fmla="*/ 525517 w 1702676"/>
              <a:gd name="connsiteY20" fmla="*/ 1334814 h 2364828"/>
              <a:gd name="connsiteX21" fmla="*/ 515007 w 1702676"/>
              <a:gd name="connsiteY21" fmla="*/ 1282262 h 2364828"/>
              <a:gd name="connsiteX22" fmla="*/ 451945 w 1702676"/>
              <a:gd name="connsiteY22" fmla="*/ 1250731 h 2364828"/>
              <a:gd name="connsiteX23" fmla="*/ 420414 w 1702676"/>
              <a:gd name="connsiteY23" fmla="*/ 1229711 h 2364828"/>
              <a:gd name="connsiteX24" fmla="*/ 357352 w 1702676"/>
              <a:gd name="connsiteY24" fmla="*/ 1187669 h 2364828"/>
              <a:gd name="connsiteX25" fmla="*/ 315311 w 1702676"/>
              <a:gd name="connsiteY25" fmla="*/ 1156138 h 2364828"/>
              <a:gd name="connsiteX26" fmla="*/ 252248 w 1702676"/>
              <a:gd name="connsiteY26" fmla="*/ 1103587 h 2364828"/>
              <a:gd name="connsiteX27" fmla="*/ 210207 w 1702676"/>
              <a:gd name="connsiteY27" fmla="*/ 1040524 h 2364828"/>
              <a:gd name="connsiteX28" fmla="*/ 199697 w 1702676"/>
              <a:gd name="connsiteY28" fmla="*/ 1008993 h 2364828"/>
              <a:gd name="connsiteX29" fmla="*/ 178676 w 1702676"/>
              <a:gd name="connsiteY29" fmla="*/ 966952 h 2364828"/>
              <a:gd name="connsiteX30" fmla="*/ 168166 w 1702676"/>
              <a:gd name="connsiteY30" fmla="*/ 914400 h 2364828"/>
              <a:gd name="connsiteX31" fmla="*/ 157655 w 1702676"/>
              <a:gd name="connsiteY31" fmla="*/ 882869 h 2364828"/>
              <a:gd name="connsiteX32" fmla="*/ 189186 w 1702676"/>
              <a:gd name="connsiteY32" fmla="*/ 788276 h 2364828"/>
              <a:gd name="connsiteX33" fmla="*/ 231228 w 1702676"/>
              <a:gd name="connsiteY33" fmla="*/ 777766 h 2364828"/>
              <a:gd name="connsiteX34" fmla="*/ 378373 w 1702676"/>
              <a:gd name="connsiteY34" fmla="*/ 756745 h 2364828"/>
              <a:gd name="connsiteX35" fmla="*/ 472966 w 1702676"/>
              <a:gd name="connsiteY35" fmla="*/ 672662 h 2364828"/>
              <a:gd name="connsiteX36" fmla="*/ 504497 w 1702676"/>
              <a:gd name="connsiteY36" fmla="*/ 641131 h 2364828"/>
              <a:gd name="connsiteX37" fmla="*/ 525517 w 1702676"/>
              <a:gd name="connsiteY37" fmla="*/ 609600 h 2364828"/>
              <a:gd name="connsiteX38" fmla="*/ 588579 w 1702676"/>
              <a:gd name="connsiteY38" fmla="*/ 557049 h 2364828"/>
              <a:gd name="connsiteX39" fmla="*/ 641131 w 1702676"/>
              <a:gd name="connsiteY39" fmla="*/ 493987 h 2364828"/>
              <a:gd name="connsiteX40" fmla="*/ 651642 w 1702676"/>
              <a:gd name="connsiteY40" fmla="*/ 451945 h 2364828"/>
              <a:gd name="connsiteX41" fmla="*/ 662152 w 1702676"/>
              <a:gd name="connsiteY41" fmla="*/ 420414 h 2364828"/>
              <a:gd name="connsiteX42" fmla="*/ 672662 w 1702676"/>
              <a:gd name="connsiteY42" fmla="*/ 105104 h 2364828"/>
              <a:gd name="connsiteX43" fmla="*/ 693683 w 1702676"/>
              <a:gd name="connsiteY43" fmla="*/ 73573 h 2364828"/>
              <a:gd name="connsiteX44" fmla="*/ 756745 w 1702676"/>
              <a:gd name="connsiteY44" fmla="*/ 42042 h 2364828"/>
              <a:gd name="connsiteX45" fmla="*/ 851338 w 1702676"/>
              <a:gd name="connsiteY45" fmla="*/ 21021 h 2364828"/>
              <a:gd name="connsiteX46" fmla="*/ 914400 w 1702676"/>
              <a:gd name="connsiteY46" fmla="*/ 0 h 2364828"/>
              <a:gd name="connsiteX47" fmla="*/ 1061545 w 1702676"/>
              <a:gd name="connsiteY47" fmla="*/ 31531 h 2364828"/>
              <a:gd name="connsiteX48" fmla="*/ 1103586 w 1702676"/>
              <a:gd name="connsiteY48" fmla="*/ 94593 h 2364828"/>
              <a:gd name="connsiteX49" fmla="*/ 1093076 w 1702676"/>
              <a:gd name="connsiteY49" fmla="*/ 304800 h 2364828"/>
              <a:gd name="connsiteX50" fmla="*/ 1051035 w 1702676"/>
              <a:gd name="connsiteY50" fmla="*/ 399393 h 2364828"/>
              <a:gd name="connsiteX51" fmla="*/ 1019504 w 1702676"/>
              <a:gd name="connsiteY51" fmla="*/ 420414 h 2364828"/>
              <a:gd name="connsiteX52" fmla="*/ 966952 w 1702676"/>
              <a:gd name="connsiteY52" fmla="*/ 483476 h 2364828"/>
              <a:gd name="connsiteX53" fmla="*/ 945931 w 1702676"/>
              <a:gd name="connsiteY53" fmla="*/ 546538 h 2364828"/>
              <a:gd name="connsiteX54" fmla="*/ 935421 w 1702676"/>
              <a:gd name="connsiteY54" fmla="*/ 578069 h 2364828"/>
              <a:gd name="connsiteX55" fmla="*/ 956442 w 1702676"/>
              <a:gd name="connsiteY55" fmla="*/ 693683 h 2364828"/>
              <a:gd name="connsiteX56" fmla="*/ 987973 w 1702676"/>
              <a:gd name="connsiteY56" fmla="*/ 725214 h 2364828"/>
              <a:gd name="connsiteX57" fmla="*/ 1040524 w 1702676"/>
              <a:gd name="connsiteY57" fmla="*/ 788276 h 2364828"/>
              <a:gd name="connsiteX58" fmla="*/ 1082566 w 1702676"/>
              <a:gd name="connsiteY58" fmla="*/ 809297 h 2364828"/>
              <a:gd name="connsiteX59" fmla="*/ 1114097 w 1702676"/>
              <a:gd name="connsiteY59" fmla="*/ 830318 h 2364828"/>
              <a:gd name="connsiteX60" fmla="*/ 1156138 w 1702676"/>
              <a:gd name="connsiteY60" fmla="*/ 840828 h 2364828"/>
              <a:gd name="connsiteX61" fmla="*/ 1334814 w 1702676"/>
              <a:gd name="connsiteY61" fmla="*/ 861849 h 2364828"/>
              <a:gd name="connsiteX62" fmla="*/ 1397876 w 1702676"/>
              <a:gd name="connsiteY62" fmla="*/ 903890 h 2364828"/>
              <a:gd name="connsiteX63" fmla="*/ 1460938 w 1702676"/>
              <a:gd name="connsiteY63" fmla="*/ 956442 h 2364828"/>
              <a:gd name="connsiteX64" fmla="*/ 1513490 w 1702676"/>
              <a:gd name="connsiteY64" fmla="*/ 1030014 h 2364828"/>
              <a:gd name="connsiteX65" fmla="*/ 1545021 w 1702676"/>
              <a:gd name="connsiteY65" fmla="*/ 1103587 h 2364828"/>
              <a:gd name="connsiteX66" fmla="*/ 1566042 w 1702676"/>
              <a:gd name="connsiteY66" fmla="*/ 1156138 h 2364828"/>
              <a:gd name="connsiteX67" fmla="*/ 1576552 w 1702676"/>
              <a:gd name="connsiteY67" fmla="*/ 1187669 h 2364828"/>
              <a:gd name="connsiteX68" fmla="*/ 1597573 w 1702676"/>
              <a:gd name="connsiteY68" fmla="*/ 1229711 h 2364828"/>
              <a:gd name="connsiteX69" fmla="*/ 1608083 w 1702676"/>
              <a:gd name="connsiteY69" fmla="*/ 1271752 h 2364828"/>
              <a:gd name="connsiteX70" fmla="*/ 1629104 w 1702676"/>
              <a:gd name="connsiteY70" fmla="*/ 1313793 h 2364828"/>
              <a:gd name="connsiteX71" fmla="*/ 1639614 w 1702676"/>
              <a:gd name="connsiteY71" fmla="*/ 1429407 h 2364828"/>
              <a:gd name="connsiteX72" fmla="*/ 1660635 w 1702676"/>
              <a:gd name="connsiteY72" fmla="*/ 1492469 h 2364828"/>
              <a:gd name="connsiteX73" fmla="*/ 1681655 w 1702676"/>
              <a:gd name="connsiteY73" fmla="*/ 1597573 h 2364828"/>
              <a:gd name="connsiteX74" fmla="*/ 1692166 w 1702676"/>
              <a:gd name="connsiteY74" fmla="*/ 1629104 h 2364828"/>
              <a:gd name="connsiteX75" fmla="*/ 1702676 w 1702676"/>
              <a:gd name="connsiteY75" fmla="*/ 1681656 h 2364828"/>
              <a:gd name="connsiteX76" fmla="*/ 1681655 w 1702676"/>
              <a:gd name="connsiteY76" fmla="*/ 1891862 h 2364828"/>
              <a:gd name="connsiteX77" fmla="*/ 1629104 w 1702676"/>
              <a:gd name="connsiteY77" fmla="*/ 1860331 h 2364828"/>
              <a:gd name="connsiteX78" fmla="*/ 1555531 w 1702676"/>
              <a:gd name="connsiteY78" fmla="*/ 1776249 h 2364828"/>
              <a:gd name="connsiteX79" fmla="*/ 1524000 w 1702676"/>
              <a:gd name="connsiteY79" fmla="*/ 1755228 h 2364828"/>
              <a:gd name="connsiteX80" fmla="*/ 1513490 w 1702676"/>
              <a:gd name="connsiteY80" fmla="*/ 1355835 h 2364828"/>
              <a:gd name="connsiteX81" fmla="*/ 1502979 w 1702676"/>
              <a:gd name="connsiteY81" fmla="*/ 1313793 h 2364828"/>
              <a:gd name="connsiteX82" fmla="*/ 1471448 w 1702676"/>
              <a:gd name="connsiteY82" fmla="*/ 1250731 h 2364828"/>
              <a:gd name="connsiteX83" fmla="*/ 1439917 w 1702676"/>
              <a:gd name="connsiteY83" fmla="*/ 1219200 h 2364828"/>
              <a:gd name="connsiteX84" fmla="*/ 1397876 w 1702676"/>
              <a:gd name="connsiteY84" fmla="*/ 1208690 h 2364828"/>
              <a:gd name="connsiteX85" fmla="*/ 1366345 w 1702676"/>
              <a:gd name="connsiteY85" fmla="*/ 1198180 h 2364828"/>
              <a:gd name="connsiteX86" fmla="*/ 1334814 w 1702676"/>
              <a:gd name="connsiteY86" fmla="*/ 1177159 h 2364828"/>
              <a:gd name="connsiteX87" fmla="*/ 1261242 w 1702676"/>
              <a:gd name="connsiteY87" fmla="*/ 1156138 h 2364828"/>
              <a:gd name="connsiteX88" fmla="*/ 1229711 w 1702676"/>
              <a:gd name="connsiteY88" fmla="*/ 1135118 h 2364828"/>
              <a:gd name="connsiteX89" fmla="*/ 1198179 w 1702676"/>
              <a:gd name="connsiteY89" fmla="*/ 1124607 h 2364828"/>
              <a:gd name="connsiteX90" fmla="*/ 1166648 w 1702676"/>
              <a:gd name="connsiteY90" fmla="*/ 1103587 h 2364828"/>
              <a:gd name="connsiteX91" fmla="*/ 1103586 w 1702676"/>
              <a:gd name="connsiteY91" fmla="*/ 1082566 h 2364828"/>
              <a:gd name="connsiteX92" fmla="*/ 966952 w 1702676"/>
              <a:gd name="connsiteY92" fmla="*/ 1093076 h 2364828"/>
              <a:gd name="connsiteX93" fmla="*/ 935421 w 1702676"/>
              <a:gd name="connsiteY93" fmla="*/ 1114097 h 2364828"/>
              <a:gd name="connsiteX94" fmla="*/ 882869 w 1702676"/>
              <a:gd name="connsiteY94" fmla="*/ 1177159 h 2364828"/>
              <a:gd name="connsiteX95" fmla="*/ 851338 w 1702676"/>
              <a:gd name="connsiteY95" fmla="*/ 1198180 h 2364828"/>
              <a:gd name="connsiteX96" fmla="*/ 830317 w 1702676"/>
              <a:gd name="connsiteY96" fmla="*/ 1240221 h 2364828"/>
              <a:gd name="connsiteX97" fmla="*/ 809297 w 1702676"/>
              <a:gd name="connsiteY97" fmla="*/ 1324304 h 2364828"/>
              <a:gd name="connsiteX98" fmla="*/ 819807 w 1702676"/>
              <a:gd name="connsiteY98" fmla="*/ 1587062 h 2364828"/>
              <a:gd name="connsiteX99" fmla="*/ 830317 w 1702676"/>
              <a:gd name="connsiteY99" fmla="*/ 1629104 h 2364828"/>
              <a:gd name="connsiteX100" fmla="*/ 861848 w 1702676"/>
              <a:gd name="connsiteY100" fmla="*/ 1713187 h 2364828"/>
              <a:gd name="connsiteX101" fmla="*/ 924911 w 1702676"/>
              <a:gd name="connsiteY101" fmla="*/ 1776249 h 2364828"/>
              <a:gd name="connsiteX102" fmla="*/ 945931 w 1702676"/>
              <a:gd name="connsiteY102" fmla="*/ 1807780 h 2364828"/>
              <a:gd name="connsiteX103" fmla="*/ 1008993 w 1702676"/>
              <a:gd name="connsiteY103" fmla="*/ 1860331 h 2364828"/>
              <a:gd name="connsiteX104" fmla="*/ 1030014 w 1702676"/>
              <a:gd name="connsiteY104" fmla="*/ 1891862 h 2364828"/>
              <a:gd name="connsiteX105" fmla="*/ 1072055 w 1702676"/>
              <a:gd name="connsiteY105" fmla="*/ 1923393 h 2364828"/>
              <a:gd name="connsiteX106" fmla="*/ 1093076 w 1702676"/>
              <a:gd name="connsiteY106" fmla="*/ 1954924 h 2364828"/>
              <a:gd name="connsiteX107" fmla="*/ 1124607 w 1702676"/>
              <a:gd name="connsiteY107" fmla="*/ 1986456 h 2364828"/>
              <a:gd name="connsiteX108" fmla="*/ 1166648 w 1702676"/>
              <a:gd name="connsiteY108" fmla="*/ 2049518 h 2364828"/>
              <a:gd name="connsiteX109" fmla="*/ 1187669 w 1702676"/>
              <a:gd name="connsiteY109" fmla="*/ 2112580 h 2364828"/>
              <a:gd name="connsiteX110" fmla="*/ 1166648 w 1702676"/>
              <a:gd name="connsiteY110" fmla="*/ 2280745 h 2364828"/>
              <a:gd name="connsiteX111" fmla="*/ 1156138 w 1702676"/>
              <a:gd name="connsiteY111" fmla="*/ 2312276 h 2364828"/>
              <a:gd name="connsiteX112" fmla="*/ 1124607 w 1702676"/>
              <a:gd name="connsiteY112" fmla="*/ 2333297 h 2364828"/>
              <a:gd name="connsiteX113" fmla="*/ 1082566 w 1702676"/>
              <a:gd name="connsiteY113" fmla="*/ 2364828 h 2364828"/>
              <a:gd name="connsiteX114" fmla="*/ 998483 w 1702676"/>
              <a:gd name="connsiteY114" fmla="*/ 2354318 h 2364828"/>
              <a:gd name="connsiteX115" fmla="*/ 956442 w 1702676"/>
              <a:gd name="connsiteY115" fmla="*/ 2322787 h 2364828"/>
              <a:gd name="connsiteX116" fmla="*/ 924911 w 1702676"/>
              <a:gd name="connsiteY116" fmla="*/ 2301766 h 2364828"/>
              <a:gd name="connsiteX117" fmla="*/ 882869 w 1702676"/>
              <a:gd name="connsiteY117" fmla="*/ 2280745 h 2364828"/>
              <a:gd name="connsiteX118" fmla="*/ 809297 w 1702676"/>
              <a:gd name="connsiteY118" fmla="*/ 2217683 h 2364828"/>
              <a:gd name="connsiteX119" fmla="*/ 788276 w 1702676"/>
              <a:gd name="connsiteY119" fmla="*/ 2186152 h 2364828"/>
              <a:gd name="connsiteX120" fmla="*/ 725214 w 1702676"/>
              <a:gd name="connsiteY120" fmla="*/ 2123090 h 2364828"/>
              <a:gd name="connsiteX121" fmla="*/ 683173 w 1702676"/>
              <a:gd name="connsiteY121" fmla="*/ 2060028 h 2364828"/>
              <a:gd name="connsiteX122" fmla="*/ 630621 w 1702676"/>
              <a:gd name="connsiteY122" fmla="*/ 2007476 h 2364828"/>
              <a:gd name="connsiteX123" fmla="*/ 609600 w 1702676"/>
              <a:gd name="connsiteY123" fmla="*/ 1975945 h 2364828"/>
              <a:gd name="connsiteX124" fmla="*/ 578069 w 1702676"/>
              <a:gd name="connsiteY124" fmla="*/ 1954924 h 2364828"/>
              <a:gd name="connsiteX125" fmla="*/ 546538 w 1702676"/>
              <a:gd name="connsiteY125" fmla="*/ 1933904 h 236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1702676" h="2364828">
                <a:moveTo>
                  <a:pt x="546538" y="1933904"/>
                </a:moveTo>
                <a:cubicBezTo>
                  <a:pt x="532524" y="1928649"/>
                  <a:pt x="510573" y="1930028"/>
                  <a:pt x="493986" y="1923393"/>
                </a:cubicBezTo>
                <a:cubicBezTo>
                  <a:pt x="475019" y="1915806"/>
                  <a:pt x="458758" y="1902689"/>
                  <a:pt x="441435" y="1891862"/>
                </a:cubicBezTo>
                <a:cubicBezTo>
                  <a:pt x="430723" y="1885167"/>
                  <a:pt x="421514" y="1875818"/>
                  <a:pt x="409904" y="1870842"/>
                </a:cubicBezTo>
                <a:cubicBezTo>
                  <a:pt x="396627" y="1865152"/>
                  <a:pt x="381876" y="1863835"/>
                  <a:pt x="367862" y="1860331"/>
                </a:cubicBezTo>
                <a:cubicBezTo>
                  <a:pt x="339834" y="1842814"/>
                  <a:pt x="311279" y="1826114"/>
                  <a:pt x="283779" y="1807780"/>
                </a:cubicBezTo>
                <a:cubicBezTo>
                  <a:pt x="273269" y="1800773"/>
                  <a:pt x="261839" y="1794980"/>
                  <a:pt x="252248" y="1786759"/>
                </a:cubicBezTo>
                <a:cubicBezTo>
                  <a:pt x="177880" y="1723015"/>
                  <a:pt x="244731" y="1761980"/>
                  <a:pt x="168166" y="1723697"/>
                </a:cubicBezTo>
                <a:cubicBezTo>
                  <a:pt x="164662" y="1713187"/>
                  <a:pt x="164576" y="1700817"/>
                  <a:pt x="157655" y="1692166"/>
                </a:cubicBezTo>
                <a:cubicBezTo>
                  <a:pt x="149764" y="1682302"/>
                  <a:pt x="135828" y="1679232"/>
                  <a:pt x="126124" y="1671145"/>
                </a:cubicBezTo>
                <a:cubicBezTo>
                  <a:pt x="114705" y="1661629"/>
                  <a:pt x="106012" y="1649130"/>
                  <a:pt x="94593" y="1639614"/>
                </a:cubicBezTo>
                <a:cubicBezTo>
                  <a:pt x="6796" y="1566450"/>
                  <a:pt x="123649" y="1679180"/>
                  <a:pt x="31531" y="1587062"/>
                </a:cubicBezTo>
                <a:cubicBezTo>
                  <a:pt x="28028" y="1576552"/>
                  <a:pt x="25976" y="1565440"/>
                  <a:pt x="21021" y="1555531"/>
                </a:cubicBezTo>
                <a:cubicBezTo>
                  <a:pt x="15372" y="1544233"/>
                  <a:pt x="0" y="1536632"/>
                  <a:pt x="0" y="1524000"/>
                </a:cubicBezTo>
                <a:cubicBezTo>
                  <a:pt x="0" y="1473885"/>
                  <a:pt x="90526" y="1483039"/>
                  <a:pt x="105104" y="1481959"/>
                </a:cubicBezTo>
                <a:cubicBezTo>
                  <a:pt x="171579" y="1477035"/>
                  <a:pt x="238235" y="1474952"/>
                  <a:pt x="304800" y="1471449"/>
                </a:cubicBezTo>
                <a:cubicBezTo>
                  <a:pt x="325821" y="1464442"/>
                  <a:pt x="349426" y="1462719"/>
                  <a:pt x="367862" y="1450428"/>
                </a:cubicBezTo>
                <a:cubicBezTo>
                  <a:pt x="378372" y="1443421"/>
                  <a:pt x="388095" y="1435056"/>
                  <a:pt x="399393" y="1429407"/>
                </a:cubicBezTo>
                <a:cubicBezTo>
                  <a:pt x="414471" y="1421868"/>
                  <a:pt x="459497" y="1411754"/>
                  <a:pt x="472966" y="1408387"/>
                </a:cubicBezTo>
                <a:cubicBezTo>
                  <a:pt x="483476" y="1394373"/>
                  <a:pt x="494315" y="1380600"/>
                  <a:pt x="504497" y="1366345"/>
                </a:cubicBezTo>
                <a:cubicBezTo>
                  <a:pt x="511839" y="1356066"/>
                  <a:pt x="523950" y="1347348"/>
                  <a:pt x="525517" y="1334814"/>
                </a:cubicBezTo>
                <a:cubicBezTo>
                  <a:pt x="527733" y="1317088"/>
                  <a:pt x="523870" y="1297772"/>
                  <a:pt x="515007" y="1282262"/>
                </a:cubicBezTo>
                <a:cubicBezTo>
                  <a:pt x="502960" y="1261180"/>
                  <a:pt x="470285" y="1259901"/>
                  <a:pt x="451945" y="1250731"/>
                </a:cubicBezTo>
                <a:cubicBezTo>
                  <a:pt x="440647" y="1245082"/>
                  <a:pt x="430118" y="1237798"/>
                  <a:pt x="420414" y="1229711"/>
                </a:cubicBezTo>
                <a:cubicBezTo>
                  <a:pt x="367926" y="1185971"/>
                  <a:pt x="412766" y="1206141"/>
                  <a:pt x="357352" y="1187669"/>
                </a:cubicBezTo>
                <a:cubicBezTo>
                  <a:pt x="343338" y="1177159"/>
                  <a:pt x="329565" y="1166319"/>
                  <a:pt x="315311" y="1156138"/>
                </a:cubicBezTo>
                <a:cubicBezTo>
                  <a:pt x="284945" y="1134448"/>
                  <a:pt x="276786" y="1135137"/>
                  <a:pt x="252248" y="1103587"/>
                </a:cubicBezTo>
                <a:cubicBezTo>
                  <a:pt x="236738" y="1083645"/>
                  <a:pt x="210207" y="1040524"/>
                  <a:pt x="210207" y="1040524"/>
                </a:cubicBezTo>
                <a:cubicBezTo>
                  <a:pt x="206704" y="1030014"/>
                  <a:pt x="204061" y="1019176"/>
                  <a:pt x="199697" y="1008993"/>
                </a:cubicBezTo>
                <a:cubicBezTo>
                  <a:pt x="193525" y="994592"/>
                  <a:pt x="183631" y="981816"/>
                  <a:pt x="178676" y="966952"/>
                </a:cubicBezTo>
                <a:cubicBezTo>
                  <a:pt x="173027" y="950005"/>
                  <a:pt x="172499" y="931731"/>
                  <a:pt x="168166" y="914400"/>
                </a:cubicBezTo>
                <a:cubicBezTo>
                  <a:pt x="165479" y="903652"/>
                  <a:pt x="161159" y="893379"/>
                  <a:pt x="157655" y="882869"/>
                </a:cubicBezTo>
                <a:cubicBezTo>
                  <a:pt x="161585" y="859293"/>
                  <a:pt x="161477" y="806748"/>
                  <a:pt x="189186" y="788276"/>
                </a:cubicBezTo>
                <a:cubicBezTo>
                  <a:pt x="201205" y="780263"/>
                  <a:pt x="217338" y="781734"/>
                  <a:pt x="231228" y="777766"/>
                </a:cubicBezTo>
                <a:cubicBezTo>
                  <a:pt x="316154" y="753503"/>
                  <a:pt x="193453" y="773557"/>
                  <a:pt x="378373" y="756745"/>
                </a:cubicBezTo>
                <a:cubicBezTo>
                  <a:pt x="434639" y="719234"/>
                  <a:pt x="400972" y="744656"/>
                  <a:pt x="472966" y="672662"/>
                </a:cubicBezTo>
                <a:cubicBezTo>
                  <a:pt x="483476" y="662152"/>
                  <a:pt x="496252" y="653499"/>
                  <a:pt x="504497" y="641131"/>
                </a:cubicBezTo>
                <a:cubicBezTo>
                  <a:pt x="511504" y="630621"/>
                  <a:pt x="517430" y="619304"/>
                  <a:pt x="525517" y="609600"/>
                </a:cubicBezTo>
                <a:cubicBezTo>
                  <a:pt x="567387" y="559355"/>
                  <a:pt x="543485" y="594627"/>
                  <a:pt x="588579" y="557049"/>
                </a:cubicBezTo>
                <a:cubicBezTo>
                  <a:pt x="618929" y="531758"/>
                  <a:pt x="620461" y="524992"/>
                  <a:pt x="641131" y="493987"/>
                </a:cubicBezTo>
                <a:cubicBezTo>
                  <a:pt x="644635" y="479973"/>
                  <a:pt x="647674" y="465835"/>
                  <a:pt x="651642" y="451945"/>
                </a:cubicBezTo>
                <a:cubicBezTo>
                  <a:pt x="654686" y="441292"/>
                  <a:pt x="661482" y="431473"/>
                  <a:pt x="662152" y="420414"/>
                </a:cubicBezTo>
                <a:cubicBezTo>
                  <a:pt x="668514" y="315445"/>
                  <a:pt x="663141" y="209834"/>
                  <a:pt x="672662" y="105104"/>
                </a:cubicBezTo>
                <a:cubicBezTo>
                  <a:pt x="673806" y="92524"/>
                  <a:pt x="684751" y="82505"/>
                  <a:pt x="693683" y="73573"/>
                </a:cubicBezTo>
                <a:cubicBezTo>
                  <a:pt x="710810" y="56446"/>
                  <a:pt x="733948" y="47741"/>
                  <a:pt x="756745" y="42042"/>
                </a:cubicBezTo>
                <a:cubicBezTo>
                  <a:pt x="816730" y="27046"/>
                  <a:pt x="797409" y="37200"/>
                  <a:pt x="851338" y="21021"/>
                </a:cubicBezTo>
                <a:cubicBezTo>
                  <a:pt x="872561" y="14654"/>
                  <a:pt x="914400" y="0"/>
                  <a:pt x="914400" y="0"/>
                </a:cubicBezTo>
                <a:cubicBezTo>
                  <a:pt x="954213" y="3620"/>
                  <a:pt x="1026666" y="-8331"/>
                  <a:pt x="1061545" y="31531"/>
                </a:cubicBezTo>
                <a:cubicBezTo>
                  <a:pt x="1078181" y="50544"/>
                  <a:pt x="1103586" y="94593"/>
                  <a:pt x="1103586" y="94593"/>
                </a:cubicBezTo>
                <a:cubicBezTo>
                  <a:pt x="1100083" y="164662"/>
                  <a:pt x="1101118" y="235106"/>
                  <a:pt x="1093076" y="304800"/>
                </a:cubicBezTo>
                <a:cubicBezTo>
                  <a:pt x="1090361" y="328327"/>
                  <a:pt x="1071632" y="378795"/>
                  <a:pt x="1051035" y="399393"/>
                </a:cubicBezTo>
                <a:cubicBezTo>
                  <a:pt x="1042103" y="408325"/>
                  <a:pt x="1029208" y="412327"/>
                  <a:pt x="1019504" y="420414"/>
                </a:cubicBezTo>
                <a:cubicBezTo>
                  <a:pt x="989157" y="445704"/>
                  <a:pt x="987621" y="452473"/>
                  <a:pt x="966952" y="483476"/>
                </a:cubicBezTo>
                <a:lnTo>
                  <a:pt x="945931" y="546538"/>
                </a:lnTo>
                <a:lnTo>
                  <a:pt x="935421" y="578069"/>
                </a:lnTo>
                <a:cubicBezTo>
                  <a:pt x="935834" y="580958"/>
                  <a:pt x="947001" y="677161"/>
                  <a:pt x="956442" y="693683"/>
                </a:cubicBezTo>
                <a:cubicBezTo>
                  <a:pt x="963817" y="706588"/>
                  <a:pt x="978457" y="713795"/>
                  <a:pt x="987973" y="725214"/>
                </a:cubicBezTo>
                <a:cubicBezTo>
                  <a:pt x="1015088" y="757752"/>
                  <a:pt x="1002591" y="761181"/>
                  <a:pt x="1040524" y="788276"/>
                </a:cubicBezTo>
                <a:cubicBezTo>
                  <a:pt x="1053274" y="797383"/>
                  <a:pt x="1068962" y="801523"/>
                  <a:pt x="1082566" y="809297"/>
                </a:cubicBezTo>
                <a:cubicBezTo>
                  <a:pt x="1093534" y="815564"/>
                  <a:pt x="1102486" y="825342"/>
                  <a:pt x="1114097" y="830318"/>
                </a:cubicBezTo>
                <a:cubicBezTo>
                  <a:pt x="1127374" y="836008"/>
                  <a:pt x="1142037" y="837695"/>
                  <a:pt x="1156138" y="840828"/>
                </a:cubicBezTo>
                <a:cubicBezTo>
                  <a:pt x="1235029" y="858359"/>
                  <a:pt x="1226379" y="852812"/>
                  <a:pt x="1334814" y="861849"/>
                </a:cubicBezTo>
                <a:lnTo>
                  <a:pt x="1397876" y="903890"/>
                </a:lnTo>
                <a:cubicBezTo>
                  <a:pt x="1423017" y="920651"/>
                  <a:pt x="1442546" y="930694"/>
                  <a:pt x="1460938" y="956442"/>
                </a:cubicBezTo>
                <a:cubicBezTo>
                  <a:pt x="1530108" y="1053280"/>
                  <a:pt x="1431508" y="948032"/>
                  <a:pt x="1513490" y="1030014"/>
                </a:cubicBezTo>
                <a:cubicBezTo>
                  <a:pt x="1535075" y="1094771"/>
                  <a:pt x="1510390" y="1025668"/>
                  <a:pt x="1545021" y="1103587"/>
                </a:cubicBezTo>
                <a:cubicBezTo>
                  <a:pt x="1552683" y="1120827"/>
                  <a:pt x="1559417" y="1138473"/>
                  <a:pt x="1566042" y="1156138"/>
                </a:cubicBezTo>
                <a:cubicBezTo>
                  <a:pt x="1569932" y="1166511"/>
                  <a:pt x="1572188" y="1177486"/>
                  <a:pt x="1576552" y="1187669"/>
                </a:cubicBezTo>
                <a:cubicBezTo>
                  <a:pt x="1582724" y="1202070"/>
                  <a:pt x="1590566" y="1215697"/>
                  <a:pt x="1597573" y="1229711"/>
                </a:cubicBezTo>
                <a:cubicBezTo>
                  <a:pt x="1601076" y="1243725"/>
                  <a:pt x="1603011" y="1258227"/>
                  <a:pt x="1608083" y="1271752"/>
                </a:cubicBezTo>
                <a:cubicBezTo>
                  <a:pt x="1613584" y="1286422"/>
                  <a:pt x="1626031" y="1298429"/>
                  <a:pt x="1629104" y="1313793"/>
                </a:cubicBezTo>
                <a:cubicBezTo>
                  <a:pt x="1636693" y="1351738"/>
                  <a:pt x="1632889" y="1391299"/>
                  <a:pt x="1639614" y="1429407"/>
                </a:cubicBezTo>
                <a:cubicBezTo>
                  <a:pt x="1643465" y="1451228"/>
                  <a:pt x="1654268" y="1471246"/>
                  <a:pt x="1660635" y="1492469"/>
                </a:cubicBezTo>
                <a:cubicBezTo>
                  <a:pt x="1678583" y="1552297"/>
                  <a:pt x="1665421" y="1524523"/>
                  <a:pt x="1681655" y="1597573"/>
                </a:cubicBezTo>
                <a:cubicBezTo>
                  <a:pt x="1684058" y="1608388"/>
                  <a:pt x="1689479" y="1618356"/>
                  <a:pt x="1692166" y="1629104"/>
                </a:cubicBezTo>
                <a:cubicBezTo>
                  <a:pt x="1696499" y="1646435"/>
                  <a:pt x="1699173" y="1664139"/>
                  <a:pt x="1702676" y="1681656"/>
                </a:cubicBezTo>
                <a:cubicBezTo>
                  <a:pt x="1695669" y="1751725"/>
                  <a:pt x="1708467" y="1826748"/>
                  <a:pt x="1681655" y="1891862"/>
                </a:cubicBezTo>
                <a:cubicBezTo>
                  <a:pt x="1673877" y="1910752"/>
                  <a:pt x="1645229" y="1872873"/>
                  <a:pt x="1629104" y="1860331"/>
                </a:cubicBezTo>
                <a:cubicBezTo>
                  <a:pt x="1555411" y="1803015"/>
                  <a:pt x="1615980" y="1836698"/>
                  <a:pt x="1555531" y="1776249"/>
                </a:cubicBezTo>
                <a:cubicBezTo>
                  <a:pt x="1546599" y="1767317"/>
                  <a:pt x="1534510" y="1762235"/>
                  <a:pt x="1524000" y="1755228"/>
                </a:cubicBezTo>
                <a:cubicBezTo>
                  <a:pt x="1520497" y="1622097"/>
                  <a:pt x="1519825" y="1488861"/>
                  <a:pt x="1513490" y="1355835"/>
                </a:cubicBezTo>
                <a:cubicBezTo>
                  <a:pt x="1512803" y="1341406"/>
                  <a:pt x="1506947" y="1327683"/>
                  <a:pt x="1502979" y="1313793"/>
                </a:cubicBezTo>
                <a:cubicBezTo>
                  <a:pt x="1494735" y="1284938"/>
                  <a:pt x="1491477" y="1274765"/>
                  <a:pt x="1471448" y="1250731"/>
                </a:cubicBezTo>
                <a:cubicBezTo>
                  <a:pt x="1461932" y="1239312"/>
                  <a:pt x="1452822" y="1226575"/>
                  <a:pt x="1439917" y="1219200"/>
                </a:cubicBezTo>
                <a:cubicBezTo>
                  <a:pt x="1427375" y="1212033"/>
                  <a:pt x="1411765" y="1212658"/>
                  <a:pt x="1397876" y="1208690"/>
                </a:cubicBezTo>
                <a:cubicBezTo>
                  <a:pt x="1387223" y="1205646"/>
                  <a:pt x="1376855" y="1201683"/>
                  <a:pt x="1366345" y="1198180"/>
                </a:cubicBezTo>
                <a:cubicBezTo>
                  <a:pt x="1355835" y="1191173"/>
                  <a:pt x="1346425" y="1182135"/>
                  <a:pt x="1334814" y="1177159"/>
                </a:cubicBezTo>
                <a:cubicBezTo>
                  <a:pt x="1287644" y="1156943"/>
                  <a:pt x="1302167" y="1176601"/>
                  <a:pt x="1261242" y="1156138"/>
                </a:cubicBezTo>
                <a:cubicBezTo>
                  <a:pt x="1249944" y="1150489"/>
                  <a:pt x="1241009" y="1140767"/>
                  <a:pt x="1229711" y="1135118"/>
                </a:cubicBezTo>
                <a:cubicBezTo>
                  <a:pt x="1219801" y="1130163"/>
                  <a:pt x="1208089" y="1129562"/>
                  <a:pt x="1198179" y="1124607"/>
                </a:cubicBezTo>
                <a:cubicBezTo>
                  <a:pt x="1186881" y="1118958"/>
                  <a:pt x="1178191" y="1108717"/>
                  <a:pt x="1166648" y="1103587"/>
                </a:cubicBezTo>
                <a:cubicBezTo>
                  <a:pt x="1146400" y="1094588"/>
                  <a:pt x="1103586" y="1082566"/>
                  <a:pt x="1103586" y="1082566"/>
                </a:cubicBezTo>
                <a:cubicBezTo>
                  <a:pt x="1058041" y="1086069"/>
                  <a:pt x="1011849" y="1084658"/>
                  <a:pt x="966952" y="1093076"/>
                </a:cubicBezTo>
                <a:cubicBezTo>
                  <a:pt x="954536" y="1095404"/>
                  <a:pt x="945125" y="1106010"/>
                  <a:pt x="935421" y="1114097"/>
                </a:cubicBezTo>
                <a:cubicBezTo>
                  <a:pt x="832111" y="1200189"/>
                  <a:pt x="965545" y="1094483"/>
                  <a:pt x="882869" y="1177159"/>
                </a:cubicBezTo>
                <a:cubicBezTo>
                  <a:pt x="873937" y="1186091"/>
                  <a:pt x="861848" y="1191173"/>
                  <a:pt x="851338" y="1198180"/>
                </a:cubicBezTo>
                <a:cubicBezTo>
                  <a:pt x="844331" y="1212194"/>
                  <a:pt x="836489" y="1225820"/>
                  <a:pt x="830317" y="1240221"/>
                </a:cubicBezTo>
                <a:cubicBezTo>
                  <a:pt x="818198" y="1268498"/>
                  <a:pt x="815465" y="1293462"/>
                  <a:pt x="809297" y="1324304"/>
                </a:cubicBezTo>
                <a:cubicBezTo>
                  <a:pt x="812800" y="1411890"/>
                  <a:pt x="813776" y="1499614"/>
                  <a:pt x="819807" y="1587062"/>
                </a:cubicBezTo>
                <a:cubicBezTo>
                  <a:pt x="820801" y="1601473"/>
                  <a:pt x="827183" y="1615003"/>
                  <a:pt x="830317" y="1629104"/>
                </a:cubicBezTo>
                <a:cubicBezTo>
                  <a:pt x="840368" y="1674332"/>
                  <a:pt x="832996" y="1680729"/>
                  <a:pt x="861848" y="1713187"/>
                </a:cubicBezTo>
                <a:cubicBezTo>
                  <a:pt x="881598" y="1735406"/>
                  <a:pt x="908421" y="1751514"/>
                  <a:pt x="924911" y="1776249"/>
                </a:cubicBezTo>
                <a:cubicBezTo>
                  <a:pt x="931918" y="1786759"/>
                  <a:pt x="936999" y="1798848"/>
                  <a:pt x="945931" y="1807780"/>
                </a:cubicBezTo>
                <a:cubicBezTo>
                  <a:pt x="1028615" y="1890464"/>
                  <a:pt x="922891" y="1757009"/>
                  <a:pt x="1008993" y="1860331"/>
                </a:cubicBezTo>
                <a:cubicBezTo>
                  <a:pt x="1017080" y="1870035"/>
                  <a:pt x="1021082" y="1882930"/>
                  <a:pt x="1030014" y="1891862"/>
                </a:cubicBezTo>
                <a:cubicBezTo>
                  <a:pt x="1042400" y="1904248"/>
                  <a:pt x="1059669" y="1911007"/>
                  <a:pt x="1072055" y="1923393"/>
                </a:cubicBezTo>
                <a:cubicBezTo>
                  <a:pt x="1080987" y="1932325"/>
                  <a:pt x="1084989" y="1945220"/>
                  <a:pt x="1093076" y="1954924"/>
                </a:cubicBezTo>
                <a:cubicBezTo>
                  <a:pt x="1102592" y="1966343"/>
                  <a:pt x="1115481" y="1974723"/>
                  <a:pt x="1124607" y="1986456"/>
                </a:cubicBezTo>
                <a:cubicBezTo>
                  <a:pt x="1140117" y="2006398"/>
                  <a:pt x="1158659" y="2025551"/>
                  <a:pt x="1166648" y="2049518"/>
                </a:cubicBezTo>
                <a:lnTo>
                  <a:pt x="1187669" y="2112580"/>
                </a:lnTo>
                <a:cubicBezTo>
                  <a:pt x="1179521" y="2210355"/>
                  <a:pt x="1186172" y="2212413"/>
                  <a:pt x="1166648" y="2280745"/>
                </a:cubicBezTo>
                <a:cubicBezTo>
                  <a:pt x="1163604" y="2291398"/>
                  <a:pt x="1163059" y="2303625"/>
                  <a:pt x="1156138" y="2312276"/>
                </a:cubicBezTo>
                <a:cubicBezTo>
                  <a:pt x="1148247" y="2322140"/>
                  <a:pt x="1134886" y="2325955"/>
                  <a:pt x="1124607" y="2333297"/>
                </a:cubicBezTo>
                <a:cubicBezTo>
                  <a:pt x="1110353" y="2343479"/>
                  <a:pt x="1096580" y="2354318"/>
                  <a:pt x="1082566" y="2364828"/>
                </a:cubicBezTo>
                <a:cubicBezTo>
                  <a:pt x="1054538" y="2361325"/>
                  <a:pt x="1025279" y="2363250"/>
                  <a:pt x="998483" y="2354318"/>
                </a:cubicBezTo>
                <a:cubicBezTo>
                  <a:pt x="981865" y="2348779"/>
                  <a:pt x="970696" y="2332969"/>
                  <a:pt x="956442" y="2322787"/>
                </a:cubicBezTo>
                <a:cubicBezTo>
                  <a:pt x="946163" y="2315445"/>
                  <a:pt x="935879" y="2308033"/>
                  <a:pt x="924911" y="2301766"/>
                </a:cubicBezTo>
                <a:cubicBezTo>
                  <a:pt x="911307" y="2293992"/>
                  <a:pt x="896156" y="2289049"/>
                  <a:pt x="882869" y="2280745"/>
                </a:cubicBezTo>
                <a:cubicBezTo>
                  <a:pt x="858664" y="2265617"/>
                  <a:pt x="827990" y="2240115"/>
                  <a:pt x="809297" y="2217683"/>
                </a:cubicBezTo>
                <a:cubicBezTo>
                  <a:pt x="801210" y="2207979"/>
                  <a:pt x="796668" y="2195593"/>
                  <a:pt x="788276" y="2186152"/>
                </a:cubicBezTo>
                <a:cubicBezTo>
                  <a:pt x="768526" y="2163933"/>
                  <a:pt x="725214" y="2123090"/>
                  <a:pt x="725214" y="2123090"/>
                </a:cubicBezTo>
                <a:cubicBezTo>
                  <a:pt x="706744" y="2067678"/>
                  <a:pt x="726911" y="2112514"/>
                  <a:pt x="683173" y="2060028"/>
                </a:cubicBezTo>
                <a:cubicBezTo>
                  <a:pt x="639380" y="2007476"/>
                  <a:pt x="688428" y="2046014"/>
                  <a:pt x="630621" y="2007476"/>
                </a:cubicBezTo>
                <a:cubicBezTo>
                  <a:pt x="623614" y="1996966"/>
                  <a:pt x="618532" y="1984877"/>
                  <a:pt x="609600" y="1975945"/>
                </a:cubicBezTo>
                <a:cubicBezTo>
                  <a:pt x="600668" y="1967013"/>
                  <a:pt x="588174" y="1962503"/>
                  <a:pt x="578069" y="1954924"/>
                </a:cubicBezTo>
                <a:cubicBezTo>
                  <a:pt x="574105" y="1951951"/>
                  <a:pt x="560552" y="1939159"/>
                  <a:pt x="546538" y="193390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651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14890" y="-1317660"/>
            <a:ext cx="1562251" cy="11716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rubbish b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772" y="-776115"/>
            <a:ext cx="1650850" cy="16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67290" y="-1165260"/>
            <a:ext cx="1562251" cy="11716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ubbish b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172" y="-623715"/>
            <a:ext cx="1650850" cy="16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34223" y="4593364"/>
            <a:ext cx="1562251" cy="11716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rubbish b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050" y="4496470"/>
            <a:ext cx="1650850" cy="16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2661" y="4584997"/>
            <a:ext cx="1562251" cy="11716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rubbish b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933" y="4398083"/>
            <a:ext cx="1650850" cy="16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06459" y="2497502"/>
            <a:ext cx="1562251" cy="11716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rubbish b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050" y="2302221"/>
            <a:ext cx="1650850" cy="16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2662" y="2487790"/>
            <a:ext cx="1562251" cy="11716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rubbish b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37" y="2292509"/>
            <a:ext cx="1650850" cy="16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06460" y="637989"/>
            <a:ext cx="1562251" cy="11716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rubbish b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050" y="537623"/>
            <a:ext cx="1650850" cy="16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2663" y="593690"/>
            <a:ext cx="1562251" cy="11716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rubbish b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78" y="398409"/>
            <a:ext cx="1650850" cy="16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93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17241" y="2147584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</a:t>
              </a:r>
              <a:r>
                <a:rPr lang="en-AU" dirty="0">
                  <a:latin typeface="Comic Sans MS" panose="030F0702030302020204" pitchFamily="66" charset="0"/>
                </a:rPr>
                <a:t>E</a:t>
              </a:r>
              <a:r>
                <a:rPr lang="en-AU" dirty="0" smtClean="0">
                  <a:latin typeface="Comic Sans MS" panose="030F0702030302020204" pitchFamily="66" charset="0"/>
                </a:rPr>
                <a:t>  P_ _ _ _ _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3159" y="167899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451572" y="2166786"/>
            <a:ext cx="2262224" cy="3067086"/>
            <a:chOff x="5717103" y="2241078"/>
            <a:chExt cx="2262224" cy="3067086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40011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W_ _ _ _ _ _ _ _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6349" y="2227746"/>
            <a:ext cx="2171700" cy="3086288"/>
            <a:chOff x="687314" y="2221876"/>
            <a:chExt cx="2171700" cy="3086288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U _ _ _ _ _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22355" y="162508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7002" y="1585015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93422" y="1585014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11795" y="2227746"/>
            <a:ext cx="2199696" cy="3111203"/>
            <a:chOff x="4900664" y="2227746"/>
            <a:chExt cx="2199696" cy="3111203"/>
          </a:xfrm>
        </p:grpSpPr>
        <p:sp>
          <p:nvSpPr>
            <p:cNvPr id="26" name="Rectangle 25"/>
            <p:cNvSpPr/>
            <p:nvPr/>
          </p:nvSpPr>
          <p:spPr>
            <a:xfrm>
              <a:off x="4900664" y="222774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28660" y="4969617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F_ _ _S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7672" t="9800" r="39079" b="17400"/>
          <a:stretch/>
        </p:blipFill>
        <p:spPr>
          <a:xfrm>
            <a:off x="3325740" y="2764604"/>
            <a:ext cx="1884304" cy="1732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816" y="2508467"/>
            <a:ext cx="1795736" cy="1926336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717241" y="2662528"/>
            <a:ext cx="2128422" cy="1438656"/>
            <a:chOff x="284337" y="2657856"/>
            <a:chExt cx="2128422" cy="1438656"/>
          </a:xfrm>
        </p:grpSpPr>
        <p:pic>
          <p:nvPicPr>
            <p:cNvPr id="32" name="Picture 4" descr="http://getactionsapp.com/img/mask-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37" y="2657856"/>
              <a:ext cx="2128422" cy="143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http://media.idownloadblog.com/wp-content/uploads/2014/03/NoSTUArrow-Featur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85" y="2826615"/>
              <a:ext cx="1623517" cy="120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568441" y="2850900"/>
            <a:ext cx="2128422" cy="1438656"/>
            <a:chOff x="284337" y="2657856"/>
            <a:chExt cx="2128422" cy="1438656"/>
          </a:xfrm>
        </p:grpSpPr>
        <p:pic>
          <p:nvPicPr>
            <p:cNvPr id="38" name="Picture 4" descr="http://getactionsapp.com/img/mask-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37" y="2657856"/>
              <a:ext cx="2128422" cy="143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http://media.idownloadblog.com/wp-content/uploads/2014/03/NoSTUArrow-Featur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85" y="2826615"/>
              <a:ext cx="1623517" cy="120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9835" y="2981489"/>
            <a:ext cx="1706512" cy="90909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81149" y="540327"/>
            <a:ext cx="71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Edgar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63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9841" y="6066188"/>
            <a:ext cx="72751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Shadow Design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55493" y="609600"/>
            <a:ext cx="7103869" cy="53199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5668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17241" y="2147584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3159" y="167899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451572" y="2166786"/>
            <a:ext cx="2262224" cy="3067086"/>
            <a:chOff x="5717103" y="2241078"/>
            <a:chExt cx="2262224" cy="3067086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40011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worksheet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6349" y="2227746"/>
            <a:ext cx="2171700" cy="3086288"/>
            <a:chOff x="687314" y="2221876"/>
            <a:chExt cx="2171700" cy="3086288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Unlock iPad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22355" y="162508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7002" y="1585015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93422" y="1585014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11795" y="2227746"/>
            <a:ext cx="2199696" cy="3111203"/>
            <a:chOff x="4900664" y="2227746"/>
            <a:chExt cx="2199696" cy="3111203"/>
          </a:xfrm>
        </p:grpSpPr>
        <p:sp>
          <p:nvSpPr>
            <p:cNvPr id="26" name="Rectangle 25"/>
            <p:cNvSpPr/>
            <p:nvPr/>
          </p:nvSpPr>
          <p:spPr>
            <a:xfrm>
              <a:off x="4900664" y="222774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28660" y="4969617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focus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7672" t="9800" r="39079" b="17400"/>
          <a:stretch/>
        </p:blipFill>
        <p:spPr>
          <a:xfrm>
            <a:off x="3325740" y="2764604"/>
            <a:ext cx="1884304" cy="1732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816" y="2508467"/>
            <a:ext cx="1795736" cy="1926336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726645" y="2850900"/>
            <a:ext cx="2128422" cy="1438656"/>
            <a:chOff x="284337" y="2657856"/>
            <a:chExt cx="2128422" cy="1438656"/>
          </a:xfrm>
        </p:grpSpPr>
        <p:pic>
          <p:nvPicPr>
            <p:cNvPr id="32" name="Picture 4" descr="http://getactionsapp.com/img/mask-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37" y="2657856"/>
              <a:ext cx="2128422" cy="143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http://media.idownloadblog.com/wp-content/uploads/2014/03/NoSTUArrow-Featur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85" y="2826615"/>
              <a:ext cx="1623517" cy="120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568441" y="2850900"/>
            <a:ext cx="2128422" cy="1438656"/>
            <a:chOff x="284337" y="2657856"/>
            <a:chExt cx="2128422" cy="1438656"/>
          </a:xfrm>
        </p:grpSpPr>
        <p:pic>
          <p:nvPicPr>
            <p:cNvPr id="38" name="Picture 4" descr="http://getactionsapp.com/img/mask-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37" y="2657856"/>
              <a:ext cx="2128422" cy="143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http://media.idownloadblog.com/wp-content/uploads/2014/03/NoSTUArrow-Featur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85" y="2826615"/>
              <a:ext cx="1623517" cy="120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9835" y="3169861"/>
            <a:ext cx="1706512" cy="90909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81149" y="540327"/>
            <a:ext cx="142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Jonah &amp; Luke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5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381631" y="5236845"/>
            <a:ext cx="943460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85450" y="5236845"/>
            <a:ext cx="943460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2</a:t>
            </a:r>
            <a:endParaRPr lang="en-AU" sz="5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rubbish 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2" y="555883"/>
            <a:ext cx="436245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210" y="1479666"/>
            <a:ext cx="6070479" cy="3233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1149" y="540327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Aidan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48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306709" y="2221876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24961" y="1578893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17103" y="2241078"/>
            <a:ext cx="2262224" cy="3374862"/>
            <a:chOff x="5717103" y="2241078"/>
            <a:chExt cx="2262224" cy="3374862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70788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Get photo from printer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51808" y="2241078"/>
            <a:ext cx="2283782" cy="3082802"/>
            <a:chOff x="8151808" y="2241078"/>
            <a:chExt cx="2283782" cy="3082802"/>
          </a:xfrm>
        </p:grpSpPr>
        <p:sp>
          <p:nvSpPr>
            <p:cNvPr id="7" name="TextBox 6"/>
            <p:cNvSpPr txBox="1"/>
            <p:nvPr/>
          </p:nvSpPr>
          <p:spPr>
            <a:xfrm>
              <a:off x="8151808" y="4954548"/>
              <a:ext cx="228378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Glue in book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1808" y="2241078"/>
              <a:ext cx="2283782" cy="2609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4644" y="2241078"/>
            <a:ext cx="2171700" cy="3363287"/>
            <a:chOff x="687314" y="2221876"/>
            <a:chExt cx="2171700" cy="3363287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Arrange objects on desk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44294" y="1578858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8953" y="157885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04437" y="1608201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28511" y="433507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Take photo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60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306709" y="2221876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24961" y="1578893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17103" y="2241078"/>
            <a:ext cx="2262224" cy="3374862"/>
            <a:chOff x="5717103" y="2241078"/>
            <a:chExt cx="2262224" cy="3374862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70788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Get photo from printer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51808" y="2241078"/>
            <a:ext cx="2283782" cy="3082802"/>
            <a:chOff x="8151808" y="2241078"/>
            <a:chExt cx="2283782" cy="3082802"/>
          </a:xfrm>
        </p:grpSpPr>
        <p:sp>
          <p:nvSpPr>
            <p:cNvPr id="7" name="TextBox 6"/>
            <p:cNvSpPr txBox="1"/>
            <p:nvPr/>
          </p:nvSpPr>
          <p:spPr>
            <a:xfrm>
              <a:off x="8151808" y="4954548"/>
              <a:ext cx="228378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Glue in book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1808" y="2241078"/>
              <a:ext cx="2283782" cy="2609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74644" y="2241078"/>
            <a:ext cx="2171700" cy="3363287"/>
            <a:chOff x="674644" y="2241078"/>
            <a:chExt cx="2171700" cy="3363287"/>
          </a:xfrm>
        </p:grpSpPr>
        <p:sp>
          <p:nvSpPr>
            <p:cNvPr id="4" name="TextBox 3"/>
            <p:cNvSpPr txBox="1"/>
            <p:nvPr/>
          </p:nvSpPr>
          <p:spPr>
            <a:xfrm>
              <a:off x="674644" y="4958034"/>
              <a:ext cx="2116025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Arrange objects on desk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4644" y="2241078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44294" y="1578858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8953" y="157885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04437" y="1608201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978" y="2314181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977" y="3616002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2993" y="2657401"/>
            <a:ext cx="2377246" cy="17829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1784" y="2647290"/>
            <a:ext cx="2296363" cy="17222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628511" y="433507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Take photo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760cbbc4-4607-4e26-a869-4427c9d80882@ausprd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463" y="2669005"/>
            <a:ext cx="2364060" cy="17730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833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7627" y="1079219"/>
            <a:ext cx="6356135" cy="47671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01466" y="1079219"/>
            <a:ext cx="6356135" cy="47671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47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293" y="367991"/>
            <a:ext cx="4469994" cy="30882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293" y="3621611"/>
            <a:ext cx="4469994" cy="30850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760cbbc4-4607-4e26-a869-4427c9d80882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8937" y="1160321"/>
            <a:ext cx="6338637" cy="47539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246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3" y="190106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53" y="1472877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5368" y="514276"/>
            <a:ext cx="2377246" cy="17829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9318" y="504165"/>
            <a:ext cx="2296363" cy="17222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760cbbc4-4607-4e26-a869-4427c9d80882@ausprd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4033" y="525813"/>
            <a:ext cx="2364060" cy="17730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2" y="2838057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52" y="4120828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5367" y="3162227"/>
            <a:ext cx="2377246" cy="17829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9317" y="3152116"/>
            <a:ext cx="2296363" cy="17222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760cbbc4-4607-4e26-a869-4427c9d80882@ausprd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4032" y="3173764"/>
            <a:ext cx="2364060" cy="17730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908941" y="2218500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Make design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3159" y="167899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586421" y="2227746"/>
            <a:ext cx="2262224" cy="3067086"/>
            <a:chOff x="5717103" y="2241078"/>
            <a:chExt cx="2262224" cy="3067086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40011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worksheet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9324"/>
            <a:stretch/>
          </p:blipFill>
          <p:spPr>
            <a:xfrm>
              <a:off x="6163163" y="2617470"/>
              <a:ext cx="1666366" cy="183771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389122" y="2231232"/>
            <a:ext cx="2283782" cy="3082802"/>
            <a:chOff x="8151808" y="2241078"/>
            <a:chExt cx="2283782" cy="3082802"/>
          </a:xfrm>
        </p:grpSpPr>
        <p:sp>
          <p:nvSpPr>
            <p:cNvPr id="7" name="TextBox 6"/>
            <p:cNvSpPr txBox="1"/>
            <p:nvPr/>
          </p:nvSpPr>
          <p:spPr>
            <a:xfrm>
              <a:off x="8151808" y="4954548"/>
              <a:ext cx="228378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You tube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3510" y="2314181"/>
              <a:ext cx="1518319" cy="151831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289903" y="3805670"/>
              <a:ext cx="2056839" cy="902365"/>
            </a:xfrm>
            <a:prstGeom prst="rect">
              <a:avLst/>
            </a:prstGeom>
            <a:solidFill>
              <a:srgbClr val="FF66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443510" y="3973933"/>
              <a:ext cx="686415" cy="565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05968" y="3973933"/>
              <a:ext cx="686415" cy="565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1808" y="2241078"/>
              <a:ext cx="2283782" cy="2609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1461" y="2227746"/>
            <a:ext cx="2171700" cy="3086288"/>
            <a:chOff x="687314" y="2221876"/>
            <a:chExt cx="2171700" cy="3086288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latin typeface="Comic Sans MS" panose="030F0702030302020204" pitchFamily="66" charset="0"/>
                </a:rPr>
                <a:t>Interwrite Board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1026" name="Picture 2" descr="f789a829-1daf-4541-bc1f-48a7569f7209@ausprd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35579" y="2781112"/>
              <a:ext cx="1686560" cy="12649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676196" y="1609573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11153" y="1678998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36210" y="1609573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32" name="Picture 31"/>
          <p:cNvPicPr/>
          <p:nvPr/>
        </p:nvPicPr>
        <p:blipFill>
          <a:blip r:embed="rId5"/>
          <a:stretch>
            <a:fillRect/>
          </a:stretch>
        </p:blipFill>
        <p:spPr>
          <a:xfrm>
            <a:off x="3313096" y="3123568"/>
            <a:ext cx="1517114" cy="8425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157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7975" y="5053132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Song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688282"/>
            <a:ext cx="60293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2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138713" y="2296559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Fill shape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24961" y="1578893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17103" y="2241078"/>
            <a:ext cx="2262224" cy="3374862"/>
            <a:chOff x="5717103" y="2241078"/>
            <a:chExt cx="2262224" cy="3374862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70788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Get photo from printer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51808" y="2241078"/>
            <a:ext cx="2283782" cy="3082802"/>
            <a:chOff x="8151808" y="2241078"/>
            <a:chExt cx="2283782" cy="3082802"/>
          </a:xfrm>
        </p:grpSpPr>
        <p:sp>
          <p:nvSpPr>
            <p:cNvPr id="7" name="TextBox 6"/>
            <p:cNvSpPr txBox="1"/>
            <p:nvPr/>
          </p:nvSpPr>
          <p:spPr>
            <a:xfrm>
              <a:off x="8151808" y="4954548"/>
              <a:ext cx="228378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Glue in book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1808" y="2241078"/>
              <a:ext cx="2283782" cy="2609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8669" y="2252653"/>
            <a:ext cx="2171700" cy="3363287"/>
            <a:chOff x="674644" y="2241078"/>
            <a:chExt cx="2171700" cy="3363287"/>
          </a:xfrm>
        </p:grpSpPr>
        <p:sp>
          <p:nvSpPr>
            <p:cNvPr id="4" name="TextBox 3"/>
            <p:cNvSpPr txBox="1"/>
            <p:nvPr/>
          </p:nvSpPr>
          <p:spPr>
            <a:xfrm>
              <a:off x="674644" y="4958034"/>
              <a:ext cx="2116025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Trace around Friend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4644" y="2241078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44294" y="1578858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8953" y="157885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04437" y="1608201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2050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2993" y="2657401"/>
            <a:ext cx="2377246" cy="17829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1784" y="2647290"/>
            <a:ext cx="2296363" cy="17222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628511" y="433507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Take photo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393459" y="3022798"/>
            <a:ext cx="1061545" cy="1633810"/>
          </a:xfrm>
          <a:custGeom>
            <a:avLst/>
            <a:gdLst>
              <a:gd name="connsiteX0" fmla="*/ 546538 w 1702676"/>
              <a:gd name="connsiteY0" fmla="*/ 1933904 h 2364828"/>
              <a:gd name="connsiteX1" fmla="*/ 493986 w 1702676"/>
              <a:gd name="connsiteY1" fmla="*/ 1923393 h 2364828"/>
              <a:gd name="connsiteX2" fmla="*/ 441435 w 1702676"/>
              <a:gd name="connsiteY2" fmla="*/ 1891862 h 2364828"/>
              <a:gd name="connsiteX3" fmla="*/ 409904 w 1702676"/>
              <a:gd name="connsiteY3" fmla="*/ 1870842 h 2364828"/>
              <a:gd name="connsiteX4" fmla="*/ 367862 w 1702676"/>
              <a:gd name="connsiteY4" fmla="*/ 1860331 h 2364828"/>
              <a:gd name="connsiteX5" fmla="*/ 283779 w 1702676"/>
              <a:gd name="connsiteY5" fmla="*/ 1807780 h 2364828"/>
              <a:gd name="connsiteX6" fmla="*/ 252248 w 1702676"/>
              <a:gd name="connsiteY6" fmla="*/ 1786759 h 2364828"/>
              <a:gd name="connsiteX7" fmla="*/ 168166 w 1702676"/>
              <a:gd name="connsiteY7" fmla="*/ 1723697 h 2364828"/>
              <a:gd name="connsiteX8" fmla="*/ 157655 w 1702676"/>
              <a:gd name="connsiteY8" fmla="*/ 1692166 h 2364828"/>
              <a:gd name="connsiteX9" fmla="*/ 126124 w 1702676"/>
              <a:gd name="connsiteY9" fmla="*/ 1671145 h 2364828"/>
              <a:gd name="connsiteX10" fmla="*/ 94593 w 1702676"/>
              <a:gd name="connsiteY10" fmla="*/ 1639614 h 2364828"/>
              <a:gd name="connsiteX11" fmla="*/ 31531 w 1702676"/>
              <a:gd name="connsiteY11" fmla="*/ 1587062 h 2364828"/>
              <a:gd name="connsiteX12" fmla="*/ 21021 w 1702676"/>
              <a:gd name="connsiteY12" fmla="*/ 1555531 h 2364828"/>
              <a:gd name="connsiteX13" fmla="*/ 0 w 1702676"/>
              <a:gd name="connsiteY13" fmla="*/ 1524000 h 2364828"/>
              <a:gd name="connsiteX14" fmla="*/ 105104 w 1702676"/>
              <a:gd name="connsiteY14" fmla="*/ 1481959 h 2364828"/>
              <a:gd name="connsiteX15" fmla="*/ 304800 w 1702676"/>
              <a:gd name="connsiteY15" fmla="*/ 1471449 h 2364828"/>
              <a:gd name="connsiteX16" fmla="*/ 367862 w 1702676"/>
              <a:gd name="connsiteY16" fmla="*/ 1450428 h 2364828"/>
              <a:gd name="connsiteX17" fmla="*/ 399393 w 1702676"/>
              <a:gd name="connsiteY17" fmla="*/ 1429407 h 2364828"/>
              <a:gd name="connsiteX18" fmla="*/ 472966 w 1702676"/>
              <a:gd name="connsiteY18" fmla="*/ 1408387 h 2364828"/>
              <a:gd name="connsiteX19" fmla="*/ 504497 w 1702676"/>
              <a:gd name="connsiteY19" fmla="*/ 1366345 h 2364828"/>
              <a:gd name="connsiteX20" fmla="*/ 525517 w 1702676"/>
              <a:gd name="connsiteY20" fmla="*/ 1334814 h 2364828"/>
              <a:gd name="connsiteX21" fmla="*/ 515007 w 1702676"/>
              <a:gd name="connsiteY21" fmla="*/ 1282262 h 2364828"/>
              <a:gd name="connsiteX22" fmla="*/ 451945 w 1702676"/>
              <a:gd name="connsiteY22" fmla="*/ 1250731 h 2364828"/>
              <a:gd name="connsiteX23" fmla="*/ 420414 w 1702676"/>
              <a:gd name="connsiteY23" fmla="*/ 1229711 h 2364828"/>
              <a:gd name="connsiteX24" fmla="*/ 357352 w 1702676"/>
              <a:gd name="connsiteY24" fmla="*/ 1187669 h 2364828"/>
              <a:gd name="connsiteX25" fmla="*/ 315311 w 1702676"/>
              <a:gd name="connsiteY25" fmla="*/ 1156138 h 2364828"/>
              <a:gd name="connsiteX26" fmla="*/ 252248 w 1702676"/>
              <a:gd name="connsiteY26" fmla="*/ 1103587 h 2364828"/>
              <a:gd name="connsiteX27" fmla="*/ 210207 w 1702676"/>
              <a:gd name="connsiteY27" fmla="*/ 1040524 h 2364828"/>
              <a:gd name="connsiteX28" fmla="*/ 199697 w 1702676"/>
              <a:gd name="connsiteY28" fmla="*/ 1008993 h 2364828"/>
              <a:gd name="connsiteX29" fmla="*/ 178676 w 1702676"/>
              <a:gd name="connsiteY29" fmla="*/ 966952 h 2364828"/>
              <a:gd name="connsiteX30" fmla="*/ 168166 w 1702676"/>
              <a:gd name="connsiteY30" fmla="*/ 914400 h 2364828"/>
              <a:gd name="connsiteX31" fmla="*/ 157655 w 1702676"/>
              <a:gd name="connsiteY31" fmla="*/ 882869 h 2364828"/>
              <a:gd name="connsiteX32" fmla="*/ 189186 w 1702676"/>
              <a:gd name="connsiteY32" fmla="*/ 788276 h 2364828"/>
              <a:gd name="connsiteX33" fmla="*/ 231228 w 1702676"/>
              <a:gd name="connsiteY33" fmla="*/ 777766 h 2364828"/>
              <a:gd name="connsiteX34" fmla="*/ 378373 w 1702676"/>
              <a:gd name="connsiteY34" fmla="*/ 756745 h 2364828"/>
              <a:gd name="connsiteX35" fmla="*/ 472966 w 1702676"/>
              <a:gd name="connsiteY35" fmla="*/ 672662 h 2364828"/>
              <a:gd name="connsiteX36" fmla="*/ 504497 w 1702676"/>
              <a:gd name="connsiteY36" fmla="*/ 641131 h 2364828"/>
              <a:gd name="connsiteX37" fmla="*/ 525517 w 1702676"/>
              <a:gd name="connsiteY37" fmla="*/ 609600 h 2364828"/>
              <a:gd name="connsiteX38" fmla="*/ 588579 w 1702676"/>
              <a:gd name="connsiteY38" fmla="*/ 557049 h 2364828"/>
              <a:gd name="connsiteX39" fmla="*/ 641131 w 1702676"/>
              <a:gd name="connsiteY39" fmla="*/ 493987 h 2364828"/>
              <a:gd name="connsiteX40" fmla="*/ 651642 w 1702676"/>
              <a:gd name="connsiteY40" fmla="*/ 451945 h 2364828"/>
              <a:gd name="connsiteX41" fmla="*/ 662152 w 1702676"/>
              <a:gd name="connsiteY41" fmla="*/ 420414 h 2364828"/>
              <a:gd name="connsiteX42" fmla="*/ 672662 w 1702676"/>
              <a:gd name="connsiteY42" fmla="*/ 105104 h 2364828"/>
              <a:gd name="connsiteX43" fmla="*/ 693683 w 1702676"/>
              <a:gd name="connsiteY43" fmla="*/ 73573 h 2364828"/>
              <a:gd name="connsiteX44" fmla="*/ 756745 w 1702676"/>
              <a:gd name="connsiteY44" fmla="*/ 42042 h 2364828"/>
              <a:gd name="connsiteX45" fmla="*/ 851338 w 1702676"/>
              <a:gd name="connsiteY45" fmla="*/ 21021 h 2364828"/>
              <a:gd name="connsiteX46" fmla="*/ 914400 w 1702676"/>
              <a:gd name="connsiteY46" fmla="*/ 0 h 2364828"/>
              <a:gd name="connsiteX47" fmla="*/ 1061545 w 1702676"/>
              <a:gd name="connsiteY47" fmla="*/ 31531 h 2364828"/>
              <a:gd name="connsiteX48" fmla="*/ 1103586 w 1702676"/>
              <a:gd name="connsiteY48" fmla="*/ 94593 h 2364828"/>
              <a:gd name="connsiteX49" fmla="*/ 1093076 w 1702676"/>
              <a:gd name="connsiteY49" fmla="*/ 304800 h 2364828"/>
              <a:gd name="connsiteX50" fmla="*/ 1051035 w 1702676"/>
              <a:gd name="connsiteY50" fmla="*/ 399393 h 2364828"/>
              <a:gd name="connsiteX51" fmla="*/ 1019504 w 1702676"/>
              <a:gd name="connsiteY51" fmla="*/ 420414 h 2364828"/>
              <a:gd name="connsiteX52" fmla="*/ 966952 w 1702676"/>
              <a:gd name="connsiteY52" fmla="*/ 483476 h 2364828"/>
              <a:gd name="connsiteX53" fmla="*/ 945931 w 1702676"/>
              <a:gd name="connsiteY53" fmla="*/ 546538 h 2364828"/>
              <a:gd name="connsiteX54" fmla="*/ 935421 w 1702676"/>
              <a:gd name="connsiteY54" fmla="*/ 578069 h 2364828"/>
              <a:gd name="connsiteX55" fmla="*/ 956442 w 1702676"/>
              <a:gd name="connsiteY55" fmla="*/ 693683 h 2364828"/>
              <a:gd name="connsiteX56" fmla="*/ 987973 w 1702676"/>
              <a:gd name="connsiteY56" fmla="*/ 725214 h 2364828"/>
              <a:gd name="connsiteX57" fmla="*/ 1040524 w 1702676"/>
              <a:gd name="connsiteY57" fmla="*/ 788276 h 2364828"/>
              <a:gd name="connsiteX58" fmla="*/ 1082566 w 1702676"/>
              <a:gd name="connsiteY58" fmla="*/ 809297 h 2364828"/>
              <a:gd name="connsiteX59" fmla="*/ 1114097 w 1702676"/>
              <a:gd name="connsiteY59" fmla="*/ 830318 h 2364828"/>
              <a:gd name="connsiteX60" fmla="*/ 1156138 w 1702676"/>
              <a:gd name="connsiteY60" fmla="*/ 840828 h 2364828"/>
              <a:gd name="connsiteX61" fmla="*/ 1334814 w 1702676"/>
              <a:gd name="connsiteY61" fmla="*/ 861849 h 2364828"/>
              <a:gd name="connsiteX62" fmla="*/ 1397876 w 1702676"/>
              <a:gd name="connsiteY62" fmla="*/ 903890 h 2364828"/>
              <a:gd name="connsiteX63" fmla="*/ 1460938 w 1702676"/>
              <a:gd name="connsiteY63" fmla="*/ 956442 h 2364828"/>
              <a:gd name="connsiteX64" fmla="*/ 1513490 w 1702676"/>
              <a:gd name="connsiteY64" fmla="*/ 1030014 h 2364828"/>
              <a:gd name="connsiteX65" fmla="*/ 1545021 w 1702676"/>
              <a:gd name="connsiteY65" fmla="*/ 1103587 h 2364828"/>
              <a:gd name="connsiteX66" fmla="*/ 1566042 w 1702676"/>
              <a:gd name="connsiteY66" fmla="*/ 1156138 h 2364828"/>
              <a:gd name="connsiteX67" fmla="*/ 1576552 w 1702676"/>
              <a:gd name="connsiteY67" fmla="*/ 1187669 h 2364828"/>
              <a:gd name="connsiteX68" fmla="*/ 1597573 w 1702676"/>
              <a:gd name="connsiteY68" fmla="*/ 1229711 h 2364828"/>
              <a:gd name="connsiteX69" fmla="*/ 1608083 w 1702676"/>
              <a:gd name="connsiteY69" fmla="*/ 1271752 h 2364828"/>
              <a:gd name="connsiteX70" fmla="*/ 1629104 w 1702676"/>
              <a:gd name="connsiteY70" fmla="*/ 1313793 h 2364828"/>
              <a:gd name="connsiteX71" fmla="*/ 1639614 w 1702676"/>
              <a:gd name="connsiteY71" fmla="*/ 1429407 h 2364828"/>
              <a:gd name="connsiteX72" fmla="*/ 1660635 w 1702676"/>
              <a:gd name="connsiteY72" fmla="*/ 1492469 h 2364828"/>
              <a:gd name="connsiteX73" fmla="*/ 1681655 w 1702676"/>
              <a:gd name="connsiteY73" fmla="*/ 1597573 h 2364828"/>
              <a:gd name="connsiteX74" fmla="*/ 1692166 w 1702676"/>
              <a:gd name="connsiteY74" fmla="*/ 1629104 h 2364828"/>
              <a:gd name="connsiteX75" fmla="*/ 1702676 w 1702676"/>
              <a:gd name="connsiteY75" fmla="*/ 1681656 h 2364828"/>
              <a:gd name="connsiteX76" fmla="*/ 1681655 w 1702676"/>
              <a:gd name="connsiteY76" fmla="*/ 1891862 h 2364828"/>
              <a:gd name="connsiteX77" fmla="*/ 1629104 w 1702676"/>
              <a:gd name="connsiteY77" fmla="*/ 1860331 h 2364828"/>
              <a:gd name="connsiteX78" fmla="*/ 1555531 w 1702676"/>
              <a:gd name="connsiteY78" fmla="*/ 1776249 h 2364828"/>
              <a:gd name="connsiteX79" fmla="*/ 1524000 w 1702676"/>
              <a:gd name="connsiteY79" fmla="*/ 1755228 h 2364828"/>
              <a:gd name="connsiteX80" fmla="*/ 1513490 w 1702676"/>
              <a:gd name="connsiteY80" fmla="*/ 1355835 h 2364828"/>
              <a:gd name="connsiteX81" fmla="*/ 1502979 w 1702676"/>
              <a:gd name="connsiteY81" fmla="*/ 1313793 h 2364828"/>
              <a:gd name="connsiteX82" fmla="*/ 1471448 w 1702676"/>
              <a:gd name="connsiteY82" fmla="*/ 1250731 h 2364828"/>
              <a:gd name="connsiteX83" fmla="*/ 1439917 w 1702676"/>
              <a:gd name="connsiteY83" fmla="*/ 1219200 h 2364828"/>
              <a:gd name="connsiteX84" fmla="*/ 1397876 w 1702676"/>
              <a:gd name="connsiteY84" fmla="*/ 1208690 h 2364828"/>
              <a:gd name="connsiteX85" fmla="*/ 1366345 w 1702676"/>
              <a:gd name="connsiteY85" fmla="*/ 1198180 h 2364828"/>
              <a:gd name="connsiteX86" fmla="*/ 1334814 w 1702676"/>
              <a:gd name="connsiteY86" fmla="*/ 1177159 h 2364828"/>
              <a:gd name="connsiteX87" fmla="*/ 1261242 w 1702676"/>
              <a:gd name="connsiteY87" fmla="*/ 1156138 h 2364828"/>
              <a:gd name="connsiteX88" fmla="*/ 1229711 w 1702676"/>
              <a:gd name="connsiteY88" fmla="*/ 1135118 h 2364828"/>
              <a:gd name="connsiteX89" fmla="*/ 1198179 w 1702676"/>
              <a:gd name="connsiteY89" fmla="*/ 1124607 h 2364828"/>
              <a:gd name="connsiteX90" fmla="*/ 1166648 w 1702676"/>
              <a:gd name="connsiteY90" fmla="*/ 1103587 h 2364828"/>
              <a:gd name="connsiteX91" fmla="*/ 1103586 w 1702676"/>
              <a:gd name="connsiteY91" fmla="*/ 1082566 h 2364828"/>
              <a:gd name="connsiteX92" fmla="*/ 966952 w 1702676"/>
              <a:gd name="connsiteY92" fmla="*/ 1093076 h 2364828"/>
              <a:gd name="connsiteX93" fmla="*/ 935421 w 1702676"/>
              <a:gd name="connsiteY93" fmla="*/ 1114097 h 2364828"/>
              <a:gd name="connsiteX94" fmla="*/ 882869 w 1702676"/>
              <a:gd name="connsiteY94" fmla="*/ 1177159 h 2364828"/>
              <a:gd name="connsiteX95" fmla="*/ 851338 w 1702676"/>
              <a:gd name="connsiteY95" fmla="*/ 1198180 h 2364828"/>
              <a:gd name="connsiteX96" fmla="*/ 830317 w 1702676"/>
              <a:gd name="connsiteY96" fmla="*/ 1240221 h 2364828"/>
              <a:gd name="connsiteX97" fmla="*/ 809297 w 1702676"/>
              <a:gd name="connsiteY97" fmla="*/ 1324304 h 2364828"/>
              <a:gd name="connsiteX98" fmla="*/ 819807 w 1702676"/>
              <a:gd name="connsiteY98" fmla="*/ 1587062 h 2364828"/>
              <a:gd name="connsiteX99" fmla="*/ 830317 w 1702676"/>
              <a:gd name="connsiteY99" fmla="*/ 1629104 h 2364828"/>
              <a:gd name="connsiteX100" fmla="*/ 861848 w 1702676"/>
              <a:gd name="connsiteY100" fmla="*/ 1713187 h 2364828"/>
              <a:gd name="connsiteX101" fmla="*/ 924911 w 1702676"/>
              <a:gd name="connsiteY101" fmla="*/ 1776249 h 2364828"/>
              <a:gd name="connsiteX102" fmla="*/ 945931 w 1702676"/>
              <a:gd name="connsiteY102" fmla="*/ 1807780 h 2364828"/>
              <a:gd name="connsiteX103" fmla="*/ 1008993 w 1702676"/>
              <a:gd name="connsiteY103" fmla="*/ 1860331 h 2364828"/>
              <a:gd name="connsiteX104" fmla="*/ 1030014 w 1702676"/>
              <a:gd name="connsiteY104" fmla="*/ 1891862 h 2364828"/>
              <a:gd name="connsiteX105" fmla="*/ 1072055 w 1702676"/>
              <a:gd name="connsiteY105" fmla="*/ 1923393 h 2364828"/>
              <a:gd name="connsiteX106" fmla="*/ 1093076 w 1702676"/>
              <a:gd name="connsiteY106" fmla="*/ 1954924 h 2364828"/>
              <a:gd name="connsiteX107" fmla="*/ 1124607 w 1702676"/>
              <a:gd name="connsiteY107" fmla="*/ 1986456 h 2364828"/>
              <a:gd name="connsiteX108" fmla="*/ 1166648 w 1702676"/>
              <a:gd name="connsiteY108" fmla="*/ 2049518 h 2364828"/>
              <a:gd name="connsiteX109" fmla="*/ 1187669 w 1702676"/>
              <a:gd name="connsiteY109" fmla="*/ 2112580 h 2364828"/>
              <a:gd name="connsiteX110" fmla="*/ 1166648 w 1702676"/>
              <a:gd name="connsiteY110" fmla="*/ 2280745 h 2364828"/>
              <a:gd name="connsiteX111" fmla="*/ 1156138 w 1702676"/>
              <a:gd name="connsiteY111" fmla="*/ 2312276 h 2364828"/>
              <a:gd name="connsiteX112" fmla="*/ 1124607 w 1702676"/>
              <a:gd name="connsiteY112" fmla="*/ 2333297 h 2364828"/>
              <a:gd name="connsiteX113" fmla="*/ 1082566 w 1702676"/>
              <a:gd name="connsiteY113" fmla="*/ 2364828 h 2364828"/>
              <a:gd name="connsiteX114" fmla="*/ 998483 w 1702676"/>
              <a:gd name="connsiteY114" fmla="*/ 2354318 h 2364828"/>
              <a:gd name="connsiteX115" fmla="*/ 956442 w 1702676"/>
              <a:gd name="connsiteY115" fmla="*/ 2322787 h 2364828"/>
              <a:gd name="connsiteX116" fmla="*/ 924911 w 1702676"/>
              <a:gd name="connsiteY116" fmla="*/ 2301766 h 2364828"/>
              <a:gd name="connsiteX117" fmla="*/ 882869 w 1702676"/>
              <a:gd name="connsiteY117" fmla="*/ 2280745 h 2364828"/>
              <a:gd name="connsiteX118" fmla="*/ 809297 w 1702676"/>
              <a:gd name="connsiteY118" fmla="*/ 2217683 h 2364828"/>
              <a:gd name="connsiteX119" fmla="*/ 788276 w 1702676"/>
              <a:gd name="connsiteY119" fmla="*/ 2186152 h 2364828"/>
              <a:gd name="connsiteX120" fmla="*/ 725214 w 1702676"/>
              <a:gd name="connsiteY120" fmla="*/ 2123090 h 2364828"/>
              <a:gd name="connsiteX121" fmla="*/ 683173 w 1702676"/>
              <a:gd name="connsiteY121" fmla="*/ 2060028 h 2364828"/>
              <a:gd name="connsiteX122" fmla="*/ 630621 w 1702676"/>
              <a:gd name="connsiteY122" fmla="*/ 2007476 h 2364828"/>
              <a:gd name="connsiteX123" fmla="*/ 609600 w 1702676"/>
              <a:gd name="connsiteY123" fmla="*/ 1975945 h 2364828"/>
              <a:gd name="connsiteX124" fmla="*/ 578069 w 1702676"/>
              <a:gd name="connsiteY124" fmla="*/ 1954924 h 2364828"/>
              <a:gd name="connsiteX125" fmla="*/ 546538 w 1702676"/>
              <a:gd name="connsiteY125" fmla="*/ 1933904 h 236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1702676" h="2364828">
                <a:moveTo>
                  <a:pt x="546538" y="1933904"/>
                </a:moveTo>
                <a:cubicBezTo>
                  <a:pt x="532524" y="1928649"/>
                  <a:pt x="510573" y="1930028"/>
                  <a:pt x="493986" y="1923393"/>
                </a:cubicBezTo>
                <a:cubicBezTo>
                  <a:pt x="475019" y="1915806"/>
                  <a:pt x="458758" y="1902689"/>
                  <a:pt x="441435" y="1891862"/>
                </a:cubicBezTo>
                <a:cubicBezTo>
                  <a:pt x="430723" y="1885167"/>
                  <a:pt x="421514" y="1875818"/>
                  <a:pt x="409904" y="1870842"/>
                </a:cubicBezTo>
                <a:cubicBezTo>
                  <a:pt x="396627" y="1865152"/>
                  <a:pt x="381876" y="1863835"/>
                  <a:pt x="367862" y="1860331"/>
                </a:cubicBezTo>
                <a:cubicBezTo>
                  <a:pt x="339834" y="1842814"/>
                  <a:pt x="311279" y="1826114"/>
                  <a:pt x="283779" y="1807780"/>
                </a:cubicBezTo>
                <a:cubicBezTo>
                  <a:pt x="273269" y="1800773"/>
                  <a:pt x="261839" y="1794980"/>
                  <a:pt x="252248" y="1786759"/>
                </a:cubicBezTo>
                <a:cubicBezTo>
                  <a:pt x="177880" y="1723015"/>
                  <a:pt x="244731" y="1761980"/>
                  <a:pt x="168166" y="1723697"/>
                </a:cubicBezTo>
                <a:cubicBezTo>
                  <a:pt x="164662" y="1713187"/>
                  <a:pt x="164576" y="1700817"/>
                  <a:pt x="157655" y="1692166"/>
                </a:cubicBezTo>
                <a:cubicBezTo>
                  <a:pt x="149764" y="1682302"/>
                  <a:pt x="135828" y="1679232"/>
                  <a:pt x="126124" y="1671145"/>
                </a:cubicBezTo>
                <a:cubicBezTo>
                  <a:pt x="114705" y="1661629"/>
                  <a:pt x="106012" y="1649130"/>
                  <a:pt x="94593" y="1639614"/>
                </a:cubicBezTo>
                <a:cubicBezTo>
                  <a:pt x="6796" y="1566450"/>
                  <a:pt x="123649" y="1679180"/>
                  <a:pt x="31531" y="1587062"/>
                </a:cubicBezTo>
                <a:cubicBezTo>
                  <a:pt x="28028" y="1576552"/>
                  <a:pt x="25976" y="1565440"/>
                  <a:pt x="21021" y="1555531"/>
                </a:cubicBezTo>
                <a:cubicBezTo>
                  <a:pt x="15372" y="1544233"/>
                  <a:pt x="0" y="1536632"/>
                  <a:pt x="0" y="1524000"/>
                </a:cubicBezTo>
                <a:cubicBezTo>
                  <a:pt x="0" y="1473885"/>
                  <a:pt x="90526" y="1483039"/>
                  <a:pt x="105104" y="1481959"/>
                </a:cubicBezTo>
                <a:cubicBezTo>
                  <a:pt x="171579" y="1477035"/>
                  <a:pt x="238235" y="1474952"/>
                  <a:pt x="304800" y="1471449"/>
                </a:cubicBezTo>
                <a:cubicBezTo>
                  <a:pt x="325821" y="1464442"/>
                  <a:pt x="349426" y="1462719"/>
                  <a:pt x="367862" y="1450428"/>
                </a:cubicBezTo>
                <a:cubicBezTo>
                  <a:pt x="378372" y="1443421"/>
                  <a:pt x="388095" y="1435056"/>
                  <a:pt x="399393" y="1429407"/>
                </a:cubicBezTo>
                <a:cubicBezTo>
                  <a:pt x="414471" y="1421868"/>
                  <a:pt x="459497" y="1411754"/>
                  <a:pt x="472966" y="1408387"/>
                </a:cubicBezTo>
                <a:cubicBezTo>
                  <a:pt x="483476" y="1394373"/>
                  <a:pt x="494315" y="1380600"/>
                  <a:pt x="504497" y="1366345"/>
                </a:cubicBezTo>
                <a:cubicBezTo>
                  <a:pt x="511839" y="1356066"/>
                  <a:pt x="523950" y="1347348"/>
                  <a:pt x="525517" y="1334814"/>
                </a:cubicBezTo>
                <a:cubicBezTo>
                  <a:pt x="527733" y="1317088"/>
                  <a:pt x="523870" y="1297772"/>
                  <a:pt x="515007" y="1282262"/>
                </a:cubicBezTo>
                <a:cubicBezTo>
                  <a:pt x="502960" y="1261180"/>
                  <a:pt x="470285" y="1259901"/>
                  <a:pt x="451945" y="1250731"/>
                </a:cubicBezTo>
                <a:cubicBezTo>
                  <a:pt x="440647" y="1245082"/>
                  <a:pt x="430118" y="1237798"/>
                  <a:pt x="420414" y="1229711"/>
                </a:cubicBezTo>
                <a:cubicBezTo>
                  <a:pt x="367926" y="1185971"/>
                  <a:pt x="412766" y="1206141"/>
                  <a:pt x="357352" y="1187669"/>
                </a:cubicBezTo>
                <a:cubicBezTo>
                  <a:pt x="343338" y="1177159"/>
                  <a:pt x="329565" y="1166319"/>
                  <a:pt x="315311" y="1156138"/>
                </a:cubicBezTo>
                <a:cubicBezTo>
                  <a:pt x="284945" y="1134448"/>
                  <a:pt x="276786" y="1135137"/>
                  <a:pt x="252248" y="1103587"/>
                </a:cubicBezTo>
                <a:cubicBezTo>
                  <a:pt x="236738" y="1083645"/>
                  <a:pt x="210207" y="1040524"/>
                  <a:pt x="210207" y="1040524"/>
                </a:cubicBezTo>
                <a:cubicBezTo>
                  <a:pt x="206704" y="1030014"/>
                  <a:pt x="204061" y="1019176"/>
                  <a:pt x="199697" y="1008993"/>
                </a:cubicBezTo>
                <a:cubicBezTo>
                  <a:pt x="193525" y="994592"/>
                  <a:pt x="183631" y="981816"/>
                  <a:pt x="178676" y="966952"/>
                </a:cubicBezTo>
                <a:cubicBezTo>
                  <a:pt x="173027" y="950005"/>
                  <a:pt x="172499" y="931731"/>
                  <a:pt x="168166" y="914400"/>
                </a:cubicBezTo>
                <a:cubicBezTo>
                  <a:pt x="165479" y="903652"/>
                  <a:pt x="161159" y="893379"/>
                  <a:pt x="157655" y="882869"/>
                </a:cubicBezTo>
                <a:cubicBezTo>
                  <a:pt x="161585" y="859293"/>
                  <a:pt x="161477" y="806748"/>
                  <a:pt x="189186" y="788276"/>
                </a:cubicBezTo>
                <a:cubicBezTo>
                  <a:pt x="201205" y="780263"/>
                  <a:pt x="217338" y="781734"/>
                  <a:pt x="231228" y="777766"/>
                </a:cubicBezTo>
                <a:cubicBezTo>
                  <a:pt x="316154" y="753503"/>
                  <a:pt x="193453" y="773557"/>
                  <a:pt x="378373" y="756745"/>
                </a:cubicBezTo>
                <a:cubicBezTo>
                  <a:pt x="434639" y="719234"/>
                  <a:pt x="400972" y="744656"/>
                  <a:pt x="472966" y="672662"/>
                </a:cubicBezTo>
                <a:cubicBezTo>
                  <a:pt x="483476" y="662152"/>
                  <a:pt x="496252" y="653499"/>
                  <a:pt x="504497" y="641131"/>
                </a:cubicBezTo>
                <a:cubicBezTo>
                  <a:pt x="511504" y="630621"/>
                  <a:pt x="517430" y="619304"/>
                  <a:pt x="525517" y="609600"/>
                </a:cubicBezTo>
                <a:cubicBezTo>
                  <a:pt x="567387" y="559355"/>
                  <a:pt x="543485" y="594627"/>
                  <a:pt x="588579" y="557049"/>
                </a:cubicBezTo>
                <a:cubicBezTo>
                  <a:pt x="618929" y="531758"/>
                  <a:pt x="620461" y="524992"/>
                  <a:pt x="641131" y="493987"/>
                </a:cubicBezTo>
                <a:cubicBezTo>
                  <a:pt x="644635" y="479973"/>
                  <a:pt x="647674" y="465835"/>
                  <a:pt x="651642" y="451945"/>
                </a:cubicBezTo>
                <a:cubicBezTo>
                  <a:pt x="654686" y="441292"/>
                  <a:pt x="661482" y="431473"/>
                  <a:pt x="662152" y="420414"/>
                </a:cubicBezTo>
                <a:cubicBezTo>
                  <a:pt x="668514" y="315445"/>
                  <a:pt x="663141" y="209834"/>
                  <a:pt x="672662" y="105104"/>
                </a:cubicBezTo>
                <a:cubicBezTo>
                  <a:pt x="673806" y="92524"/>
                  <a:pt x="684751" y="82505"/>
                  <a:pt x="693683" y="73573"/>
                </a:cubicBezTo>
                <a:cubicBezTo>
                  <a:pt x="710810" y="56446"/>
                  <a:pt x="733948" y="47741"/>
                  <a:pt x="756745" y="42042"/>
                </a:cubicBezTo>
                <a:cubicBezTo>
                  <a:pt x="816730" y="27046"/>
                  <a:pt x="797409" y="37200"/>
                  <a:pt x="851338" y="21021"/>
                </a:cubicBezTo>
                <a:cubicBezTo>
                  <a:pt x="872561" y="14654"/>
                  <a:pt x="914400" y="0"/>
                  <a:pt x="914400" y="0"/>
                </a:cubicBezTo>
                <a:cubicBezTo>
                  <a:pt x="954213" y="3620"/>
                  <a:pt x="1026666" y="-8331"/>
                  <a:pt x="1061545" y="31531"/>
                </a:cubicBezTo>
                <a:cubicBezTo>
                  <a:pt x="1078181" y="50544"/>
                  <a:pt x="1103586" y="94593"/>
                  <a:pt x="1103586" y="94593"/>
                </a:cubicBezTo>
                <a:cubicBezTo>
                  <a:pt x="1100083" y="164662"/>
                  <a:pt x="1101118" y="235106"/>
                  <a:pt x="1093076" y="304800"/>
                </a:cubicBezTo>
                <a:cubicBezTo>
                  <a:pt x="1090361" y="328327"/>
                  <a:pt x="1071632" y="378795"/>
                  <a:pt x="1051035" y="399393"/>
                </a:cubicBezTo>
                <a:cubicBezTo>
                  <a:pt x="1042103" y="408325"/>
                  <a:pt x="1029208" y="412327"/>
                  <a:pt x="1019504" y="420414"/>
                </a:cubicBezTo>
                <a:cubicBezTo>
                  <a:pt x="989157" y="445704"/>
                  <a:pt x="987621" y="452473"/>
                  <a:pt x="966952" y="483476"/>
                </a:cubicBezTo>
                <a:lnTo>
                  <a:pt x="945931" y="546538"/>
                </a:lnTo>
                <a:lnTo>
                  <a:pt x="935421" y="578069"/>
                </a:lnTo>
                <a:cubicBezTo>
                  <a:pt x="935834" y="580958"/>
                  <a:pt x="947001" y="677161"/>
                  <a:pt x="956442" y="693683"/>
                </a:cubicBezTo>
                <a:cubicBezTo>
                  <a:pt x="963817" y="706588"/>
                  <a:pt x="978457" y="713795"/>
                  <a:pt x="987973" y="725214"/>
                </a:cubicBezTo>
                <a:cubicBezTo>
                  <a:pt x="1015088" y="757752"/>
                  <a:pt x="1002591" y="761181"/>
                  <a:pt x="1040524" y="788276"/>
                </a:cubicBezTo>
                <a:cubicBezTo>
                  <a:pt x="1053274" y="797383"/>
                  <a:pt x="1068962" y="801523"/>
                  <a:pt x="1082566" y="809297"/>
                </a:cubicBezTo>
                <a:cubicBezTo>
                  <a:pt x="1093534" y="815564"/>
                  <a:pt x="1102486" y="825342"/>
                  <a:pt x="1114097" y="830318"/>
                </a:cubicBezTo>
                <a:cubicBezTo>
                  <a:pt x="1127374" y="836008"/>
                  <a:pt x="1142037" y="837695"/>
                  <a:pt x="1156138" y="840828"/>
                </a:cubicBezTo>
                <a:cubicBezTo>
                  <a:pt x="1235029" y="858359"/>
                  <a:pt x="1226379" y="852812"/>
                  <a:pt x="1334814" y="861849"/>
                </a:cubicBezTo>
                <a:lnTo>
                  <a:pt x="1397876" y="903890"/>
                </a:lnTo>
                <a:cubicBezTo>
                  <a:pt x="1423017" y="920651"/>
                  <a:pt x="1442546" y="930694"/>
                  <a:pt x="1460938" y="956442"/>
                </a:cubicBezTo>
                <a:cubicBezTo>
                  <a:pt x="1530108" y="1053280"/>
                  <a:pt x="1431508" y="948032"/>
                  <a:pt x="1513490" y="1030014"/>
                </a:cubicBezTo>
                <a:cubicBezTo>
                  <a:pt x="1535075" y="1094771"/>
                  <a:pt x="1510390" y="1025668"/>
                  <a:pt x="1545021" y="1103587"/>
                </a:cubicBezTo>
                <a:cubicBezTo>
                  <a:pt x="1552683" y="1120827"/>
                  <a:pt x="1559417" y="1138473"/>
                  <a:pt x="1566042" y="1156138"/>
                </a:cubicBezTo>
                <a:cubicBezTo>
                  <a:pt x="1569932" y="1166511"/>
                  <a:pt x="1572188" y="1177486"/>
                  <a:pt x="1576552" y="1187669"/>
                </a:cubicBezTo>
                <a:cubicBezTo>
                  <a:pt x="1582724" y="1202070"/>
                  <a:pt x="1590566" y="1215697"/>
                  <a:pt x="1597573" y="1229711"/>
                </a:cubicBezTo>
                <a:cubicBezTo>
                  <a:pt x="1601076" y="1243725"/>
                  <a:pt x="1603011" y="1258227"/>
                  <a:pt x="1608083" y="1271752"/>
                </a:cubicBezTo>
                <a:cubicBezTo>
                  <a:pt x="1613584" y="1286422"/>
                  <a:pt x="1626031" y="1298429"/>
                  <a:pt x="1629104" y="1313793"/>
                </a:cubicBezTo>
                <a:cubicBezTo>
                  <a:pt x="1636693" y="1351738"/>
                  <a:pt x="1632889" y="1391299"/>
                  <a:pt x="1639614" y="1429407"/>
                </a:cubicBezTo>
                <a:cubicBezTo>
                  <a:pt x="1643465" y="1451228"/>
                  <a:pt x="1654268" y="1471246"/>
                  <a:pt x="1660635" y="1492469"/>
                </a:cubicBezTo>
                <a:cubicBezTo>
                  <a:pt x="1678583" y="1552297"/>
                  <a:pt x="1665421" y="1524523"/>
                  <a:pt x="1681655" y="1597573"/>
                </a:cubicBezTo>
                <a:cubicBezTo>
                  <a:pt x="1684058" y="1608388"/>
                  <a:pt x="1689479" y="1618356"/>
                  <a:pt x="1692166" y="1629104"/>
                </a:cubicBezTo>
                <a:cubicBezTo>
                  <a:pt x="1696499" y="1646435"/>
                  <a:pt x="1699173" y="1664139"/>
                  <a:pt x="1702676" y="1681656"/>
                </a:cubicBezTo>
                <a:cubicBezTo>
                  <a:pt x="1695669" y="1751725"/>
                  <a:pt x="1708467" y="1826748"/>
                  <a:pt x="1681655" y="1891862"/>
                </a:cubicBezTo>
                <a:cubicBezTo>
                  <a:pt x="1673877" y="1910752"/>
                  <a:pt x="1645229" y="1872873"/>
                  <a:pt x="1629104" y="1860331"/>
                </a:cubicBezTo>
                <a:cubicBezTo>
                  <a:pt x="1555411" y="1803015"/>
                  <a:pt x="1615980" y="1836698"/>
                  <a:pt x="1555531" y="1776249"/>
                </a:cubicBezTo>
                <a:cubicBezTo>
                  <a:pt x="1546599" y="1767317"/>
                  <a:pt x="1534510" y="1762235"/>
                  <a:pt x="1524000" y="1755228"/>
                </a:cubicBezTo>
                <a:cubicBezTo>
                  <a:pt x="1520497" y="1622097"/>
                  <a:pt x="1519825" y="1488861"/>
                  <a:pt x="1513490" y="1355835"/>
                </a:cubicBezTo>
                <a:cubicBezTo>
                  <a:pt x="1512803" y="1341406"/>
                  <a:pt x="1506947" y="1327683"/>
                  <a:pt x="1502979" y="1313793"/>
                </a:cubicBezTo>
                <a:cubicBezTo>
                  <a:pt x="1494735" y="1284938"/>
                  <a:pt x="1491477" y="1274765"/>
                  <a:pt x="1471448" y="1250731"/>
                </a:cubicBezTo>
                <a:cubicBezTo>
                  <a:pt x="1461932" y="1239312"/>
                  <a:pt x="1452822" y="1226575"/>
                  <a:pt x="1439917" y="1219200"/>
                </a:cubicBezTo>
                <a:cubicBezTo>
                  <a:pt x="1427375" y="1212033"/>
                  <a:pt x="1411765" y="1212658"/>
                  <a:pt x="1397876" y="1208690"/>
                </a:cubicBezTo>
                <a:cubicBezTo>
                  <a:pt x="1387223" y="1205646"/>
                  <a:pt x="1376855" y="1201683"/>
                  <a:pt x="1366345" y="1198180"/>
                </a:cubicBezTo>
                <a:cubicBezTo>
                  <a:pt x="1355835" y="1191173"/>
                  <a:pt x="1346425" y="1182135"/>
                  <a:pt x="1334814" y="1177159"/>
                </a:cubicBezTo>
                <a:cubicBezTo>
                  <a:pt x="1287644" y="1156943"/>
                  <a:pt x="1302167" y="1176601"/>
                  <a:pt x="1261242" y="1156138"/>
                </a:cubicBezTo>
                <a:cubicBezTo>
                  <a:pt x="1249944" y="1150489"/>
                  <a:pt x="1241009" y="1140767"/>
                  <a:pt x="1229711" y="1135118"/>
                </a:cubicBezTo>
                <a:cubicBezTo>
                  <a:pt x="1219801" y="1130163"/>
                  <a:pt x="1208089" y="1129562"/>
                  <a:pt x="1198179" y="1124607"/>
                </a:cubicBezTo>
                <a:cubicBezTo>
                  <a:pt x="1186881" y="1118958"/>
                  <a:pt x="1178191" y="1108717"/>
                  <a:pt x="1166648" y="1103587"/>
                </a:cubicBezTo>
                <a:cubicBezTo>
                  <a:pt x="1146400" y="1094588"/>
                  <a:pt x="1103586" y="1082566"/>
                  <a:pt x="1103586" y="1082566"/>
                </a:cubicBezTo>
                <a:cubicBezTo>
                  <a:pt x="1058041" y="1086069"/>
                  <a:pt x="1011849" y="1084658"/>
                  <a:pt x="966952" y="1093076"/>
                </a:cubicBezTo>
                <a:cubicBezTo>
                  <a:pt x="954536" y="1095404"/>
                  <a:pt x="945125" y="1106010"/>
                  <a:pt x="935421" y="1114097"/>
                </a:cubicBezTo>
                <a:cubicBezTo>
                  <a:pt x="832111" y="1200189"/>
                  <a:pt x="965545" y="1094483"/>
                  <a:pt x="882869" y="1177159"/>
                </a:cubicBezTo>
                <a:cubicBezTo>
                  <a:pt x="873937" y="1186091"/>
                  <a:pt x="861848" y="1191173"/>
                  <a:pt x="851338" y="1198180"/>
                </a:cubicBezTo>
                <a:cubicBezTo>
                  <a:pt x="844331" y="1212194"/>
                  <a:pt x="836489" y="1225820"/>
                  <a:pt x="830317" y="1240221"/>
                </a:cubicBezTo>
                <a:cubicBezTo>
                  <a:pt x="818198" y="1268498"/>
                  <a:pt x="815465" y="1293462"/>
                  <a:pt x="809297" y="1324304"/>
                </a:cubicBezTo>
                <a:cubicBezTo>
                  <a:pt x="812800" y="1411890"/>
                  <a:pt x="813776" y="1499614"/>
                  <a:pt x="819807" y="1587062"/>
                </a:cubicBezTo>
                <a:cubicBezTo>
                  <a:pt x="820801" y="1601473"/>
                  <a:pt x="827183" y="1615003"/>
                  <a:pt x="830317" y="1629104"/>
                </a:cubicBezTo>
                <a:cubicBezTo>
                  <a:pt x="840368" y="1674332"/>
                  <a:pt x="832996" y="1680729"/>
                  <a:pt x="861848" y="1713187"/>
                </a:cubicBezTo>
                <a:cubicBezTo>
                  <a:pt x="881598" y="1735406"/>
                  <a:pt x="908421" y="1751514"/>
                  <a:pt x="924911" y="1776249"/>
                </a:cubicBezTo>
                <a:cubicBezTo>
                  <a:pt x="931918" y="1786759"/>
                  <a:pt x="936999" y="1798848"/>
                  <a:pt x="945931" y="1807780"/>
                </a:cubicBezTo>
                <a:cubicBezTo>
                  <a:pt x="1028615" y="1890464"/>
                  <a:pt x="922891" y="1757009"/>
                  <a:pt x="1008993" y="1860331"/>
                </a:cubicBezTo>
                <a:cubicBezTo>
                  <a:pt x="1017080" y="1870035"/>
                  <a:pt x="1021082" y="1882930"/>
                  <a:pt x="1030014" y="1891862"/>
                </a:cubicBezTo>
                <a:cubicBezTo>
                  <a:pt x="1042400" y="1904248"/>
                  <a:pt x="1059669" y="1911007"/>
                  <a:pt x="1072055" y="1923393"/>
                </a:cubicBezTo>
                <a:cubicBezTo>
                  <a:pt x="1080987" y="1932325"/>
                  <a:pt x="1084989" y="1945220"/>
                  <a:pt x="1093076" y="1954924"/>
                </a:cubicBezTo>
                <a:cubicBezTo>
                  <a:pt x="1102592" y="1966343"/>
                  <a:pt x="1115481" y="1974723"/>
                  <a:pt x="1124607" y="1986456"/>
                </a:cubicBezTo>
                <a:cubicBezTo>
                  <a:pt x="1140117" y="2006398"/>
                  <a:pt x="1158659" y="2025551"/>
                  <a:pt x="1166648" y="2049518"/>
                </a:cubicBezTo>
                <a:lnTo>
                  <a:pt x="1187669" y="2112580"/>
                </a:lnTo>
                <a:cubicBezTo>
                  <a:pt x="1179521" y="2210355"/>
                  <a:pt x="1186172" y="2212413"/>
                  <a:pt x="1166648" y="2280745"/>
                </a:cubicBezTo>
                <a:cubicBezTo>
                  <a:pt x="1163604" y="2291398"/>
                  <a:pt x="1163059" y="2303625"/>
                  <a:pt x="1156138" y="2312276"/>
                </a:cubicBezTo>
                <a:cubicBezTo>
                  <a:pt x="1148247" y="2322140"/>
                  <a:pt x="1134886" y="2325955"/>
                  <a:pt x="1124607" y="2333297"/>
                </a:cubicBezTo>
                <a:cubicBezTo>
                  <a:pt x="1110353" y="2343479"/>
                  <a:pt x="1096580" y="2354318"/>
                  <a:pt x="1082566" y="2364828"/>
                </a:cubicBezTo>
                <a:cubicBezTo>
                  <a:pt x="1054538" y="2361325"/>
                  <a:pt x="1025279" y="2363250"/>
                  <a:pt x="998483" y="2354318"/>
                </a:cubicBezTo>
                <a:cubicBezTo>
                  <a:pt x="981865" y="2348779"/>
                  <a:pt x="970696" y="2332969"/>
                  <a:pt x="956442" y="2322787"/>
                </a:cubicBezTo>
                <a:cubicBezTo>
                  <a:pt x="946163" y="2315445"/>
                  <a:pt x="935879" y="2308033"/>
                  <a:pt x="924911" y="2301766"/>
                </a:cubicBezTo>
                <a:cubicBezTo>
                  <a:pt x="911307" y="2293992"/>
                  <a:pt x="896156" y="2289049"/>
                  <a:pt x="882869" y="2280745"/>
                </a:cubicBezTo>
                <a:cubicBezTo>
                  <a:pt x="858664" y="2265617"/>
                  <a:pt x="827990" y="2240115"/>
                  <a:pt x="809297" y="2217683"/>
                </a:cubicBezTo>
                <a:cubicBezTo>
                  <a:pt x="801210" y="2207979"/>
                  <a:pt x="796668" y="2195593"/>
                  <a:pt x="788276" y="2186152"/>
                </a:cubicBezTo>
                <a:cubicBezTo>
                  <a:pt x="768526" y="2163933"/>
                  <a:pt x="725214" y="2123090"/>
                  <a:pt x="725214" y="2123090"/>
                </a:cubicBezTo>
                <a:cubicBezTo>
                  <a:pt x="706744" y="2067678"/>
                  <a:pt x="726911" y="2112514"/>
                  <a:pt x="683173" y="2060028"/>
                </a:cubicBezTo>
                <a:cubicBezTo>
                  <a:pt x="639380" y="2007476"/>
                  <a:pt x="688428" y="2046014"/>
                  <a:pt x="630621" y="2007476"/>
                </a:cubicBezTo>
                <a:cubicBezTo>
                  <a:pt x="623614" y="1996966"/>
                  <a:pt x="618532" y="1984877"/>
                  <a:pt x="609600" y="1975945"/>
                </a:cubicBezTo>
                <a:cubicBezTo>
                  <a:pt x="600668" y="1967013"/>
                  <a:pt x="588174" y="1962503"/>
                  <a:pt x="578069" y="1954924"/>
                </a:cubicBezTo>
                <a:cubicBezTo>
                  <a:pt x="574105" y="1951951"/>
                  <a:pt x="560552" y="1939159"/>
                  <a:pt x="546538" y="193390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Freeform 25"/>
          <p:cNvSpPr/>
          <p:nvPr/>
        </p:nvSpPr>
        <p:spPr>
          <a:xfrm>
            <a:off x="3375181" y="2372664"/>
            <a:ext cx="1702676" cy="2364828"/>
          </a:xfrm>
          <a:custGeom>
            <a:avLst/>
            <a:gdLst>
              <a:gd name="connsiteX0" fmla="*/ 546538 w 1702676"/>
              <a:gd name="connsiteY0" fmla="*/ 1933904 h 2364828"/>
              <a:gd name="connsiteX1" fmla="*/ 493986 w 1702676"/>
              <a:gd name="connsiteY1" fmla="*/ 1923393 h 2364828"/>
              <a:gd name="connsiteX2" fmla="*/ 441435 w 1702676"/>
              <a:gd name="connsiteY2" fmla="*/ 1891862 h 2364828"/>
              <a:gd name="connsiteX3" fmla="*/ 409904 w 1702676"/>
              <a:gd name="connsiteY3" fmla="*/ 1870842 h 2364828"/>
              <a:gd name="connsiteX4" fmla="*/ 367862 w 1702676"/>
              <a:gd name="connsiteY4" fmla="*/ 1860331 h 2364828"/>
              <a:gd name="connsiteX5" fmla="*/ 283779 w 1702676"/>
              <a:gd name="connsiteY5" fmla="*/ 1807780 h 2364828"/>
              <a:gd name="connsiteX6" fmla="*/ 252248 w 1702676"/>
              <a:gd name="connsiteY6" fmla="*/ 1786759 h 2364828"/>
              <a:gd name="connsiteX7" fmla="*/ 168166 w 1702676"/>
              <a:gd name="connsiteY7" fmla="*/ 1723697 h 2364828"/>
              <a:gd name="connsiteX8" fmla="*/ 157655 w 1702676"/>
              <a:gd name="connsiteY8" fmla="*/ 1692166 h 2364828"/>
              <a:gd name="connsiteX9" fmla="*/ 126124 w 1702676"/>
              <a:gd name="connsiteY9" fmla="*/ 1671145 h 2364828"/>
              <a:gd name="connsiteX10" fmla="*/ 94593 w 1702676"/>
              <a:gd name="connsiteY10" fmla="*/ 1639614 h 2364828"/>
              <a:gd name="connsiteX11" fmla="*/ 31531 w 1702676"/>
              <a:gd name="connsiteY11" fmla="*/ 1587062 h 2364828"/>
              <a:gd name="connsiteX12" fmla="*/ 21021 w 1702676"/>
              <a:gd name="connsiteY12" fmla="*/ 1555531 h 2364828"/>
              <a:gd name="connsiteX13" fmla="*/ 0 w 1702676"/>
              <a:gd name="connsiteY13" fmla="*/ 1524000 h 2364828"/>
              <a:gd name="connsiteX14" fmla="*/ 105104 w 1702676"/>
              <a:gd name="connsiteY14" fmla="*/ 1481959 h 2364828"/>
              <a:gd name="connsiteX15" fmla="*/ 304800 w 1702676"/>
              <a:gd name="connsiteY15" fmla="*/ 1471449 h 2364828"/>
              <a:gd name="connsiteX16" fmla="*/ 367862 w 1702676"/>
              <a:gd name="connsiteY16" fmla="*/ 1450428 h 2364828"/>
              <a:gd name="connsiteX17" fmla="*/ 399393 w 1702676"/>
              <a:gd name="connsiteY17" fmla="*/ 1429407 h 2364828"/>
              <a:gd name="connsiteX18" fmla="*/ 472966 w 1702676"/>
              <a:gd name="connsiteY18" fmla="*/ 1408387 h 2364828"/>
              <a:gd name="connsiteX19" fmla="*/ 504497 w 1702676"/>
              <a:gd name="connsiteY19" fmla="*/ 1366345 h 2364828"/>
              <a:gd name="connsiteX20" fmla="*/ 525517 w 1702676"/>
              <a:gd name="connsiteY20" fmla="*/ 1334814 h 2364828"/>
              <a:gd name="connsiteX21" fmla="*/ 515007 w 1702676"/>
              <a:gd name="connsiteY21" fmla="*/ 1282262 h 2364828"/>
              <a:gd name="connsiteX22" fmla="*/ 451945 w 1702676"/>
              <a:gd name="connsiteY22" fmla="*/ 1250731 h 2364828"/>
              <a:gd name="connsiteX23" fmla="*/ 420414 w 1702676"/>
              <a:gd name="connsiteY23" fmla="*/ 1229711 h 2364828"/>
              <a:gd name="connsiteX24" fmla="*/ 357352 w 1702676"/>
              <a:gd name="connsiteY24" fmla="*/ 1187669 h 2364828"/>
              <a:gd name="connsiteX25" fmla="*/ 315311 w 1702676"/>
              <a:gd name="connsiteY25" fmla="*/ 1156138 h 2364828"/>
              <a:gd name="connsiteX26" fmla="*/ 252248 w 1702676"/>
              <a:gd name="connsiteY26" fmla="*/ 1103587 h 2364828"/>
              <a:gd name="connsiteX27" fmla="*/ 210207 w 1702676"/>
              <a:gd name="connsiteY27" fmla="*/ 1040524 h 2364828"/>
              <a:gd name="connsiteX28" fmla="*/ 199697 w 1702676"/>
              <a:gd name="connsiteY28" fmla="*/ 1008993 h 2364828"/>
              <a:gd name="connsiteX29" fmla="*/ 178676 w 1702676"/>
              <a:gd name="connsiteY29" fmla="*/ 966952 h 2364828"/>
              <a:gd name="connsiteX30" fmla="*/ 168166 w 1702676"/>
              <a:gd name="connsiteY30" fmla="*/ 914400 h 2364828"/>
              <a:gd name="connsiteX31" fmla="*/ 157655 w 1702676"/>
              <a:gd name="connsiteY31" fmla="*/ 882869 h 2364828"/>
              <a:gd name="connsiteX32" fmla="*/ 189186 w 1702676"/>
              <a:gd name="connsiteY32" fmla="*/ 788276 h 2364828"/>
              <a:gd name="connsiteX33" fmla="*/ 231228 w 1702676"/>
              <a:gd name="connsiteY33" fmla="*/ 777766 h 2364828"/>
              <a:gd name="connsiteX34" fmla="*/ 378373 w 1702676"/>
              <a:gd name="connsiteY34" fmla="*/ 756745 h 2364828"/>
              <a:gd name="connsiteX35" fmla="*/ 472966 w 1702676"/>
              <a:gd name="connsiteY35" fmla="*/ 672662 h 2364828"/>
              <a:gd name="connsiteX36" fmla="*/ 504497 w 1702676"/>
              <a:gd name="connsiteY36" fmla="*/ 641131 h 2364828"/>
              <a:gd name="connsiteX37" fmla="*/ 525517 w 1702676"/>
              <a:gd name="connsiteY37" fmla="*/ 609600 h 2364828"/>
              <a:gd name="connsiteX38" fmla="*/ 588579 w 1702676"/>
              <a:gd name="connsiteY38" fmla="*/ 557049 h 2364828"/>
              <a:gd name="connsiteX39" fmla="*/ 641131 w 1702676"/>
              <a:gd name="connsiteY39" fmla="*/ 493987 h 2364828"/>
              <a:gd name="connsiteX40" fmla="*/ 651642 w 1702676"/>
              <a:gd name="connsiteY40" fmla="*/ 451945 h 2364828"/>
              <a:gd name="connsiteX41" fmla="*/ 662152 w 1702676"/>
              <a:gd name="connsiteY41" fmla="*/ 420414 h 2364828"/>
              <a:gd name="connsiteX42" fmla="*/ 672662 w 1702676"/>
              <a:gd name="connsiteY42" fmla="*/ 105104 h 2364828"/>
              <a:gd name="connsiteX43" fmla="*/ 693683 w 1702676"/>
              <a:gd name="connsiteY43" fmla="*/ 73573 h 2364828"/>
              <a:gd name="connsiteX44" fmla="*/ 756745 w 1702676"/>
              <a:gd name="connsiteY44" fmla="*/ 42042 h 2364828"/>
              <a:gd name="connsiteX45" fmla="*/ 851338 w 1702676"/>
              <a:gd name="connsiteY45" fmla="*/ 21021 h 2364828"/>
              <a:gd name="connsiteX46" fmla="*/ 914400 w 1702676"/>
              <a:gd name="connsiteY46" fmla="*/ 0 h 2364828"/>
              <a:gd name="connsiteX47" fmla="*/ 1061545 w 1702676"/>
              <a:gd name="connsiteY47" fmla="*/ 31531 h 2364828"/>
              <a:gd name="connsiteX48" fmla="*/ 1103586 w 1702676"/>
              <a:gd name="connsiteY48" fmla="*/ 94593 h 2364828"/>
              <a:gd name="connsiteX49" fmla="*/ 1093076 w 1702676"/>
              <a:gd name="connsiteY49" fmla="*/ 304800 h 2364828"/>
              <a:gd name="connsiteX50" fmla="*/ 1051035 w 1702676"/>
              <a:gd name="connsiteY50" fmla="*/ 399393 h 2364828"/>
              <a:gd name="connsiteX51" fmla="*/ 1019504 w 1702676"/>
              <a:gd name="connsiteY51" fmla="*/ 420414 h 2364828"/>
              <a:gd name="connsiteX52" fmla="*/ 966952 w 1702676"/>
              <a:gd name="connsiteY52" fmla="*/ 483476 h 2364828"/>
              <a:gd name="connsiteX53" fmla="*/ 945931 w 1702676"/>
              <a:gd name="connsiteY53" fmla="*/ 546538 h 2364828"/>
              <a:gd name="connsiteX54" fmla="*/ 935421 w 1702676"/>
              <a:gd name="connsiteY54" fmla="*/ 578069 h 2364828"/>
              <a:gd name="connsiteX55" fmla="*/ 956442 w 1702676"/>
              <a:gd name="connsiteY55" fmla="*/ 693683 h 2364828"/>
              <a:gd name="connsiteX56" fmla="*/ 987973 w 1702676"/>
              <a:gd name="connsiteY56" fmla="*/ 725214 h 2364828"/>
              <a:gd name="connsiteX57" fmla="*/ 1040524 w 1702676"/>
              <a:gd name="connsiteY57" fmla="*/ 788276 h 2364828"/>
              <a:gd name="connsiteX58" fmla="*/ 1082566 w 1702676"/>
              <a:gd name="connsiteY58" fmla="*/ 809297 h 2364828"/>
              <a:gd name="connsiteX59" fmla="*/ 1114097 w 1702676"/>
              <a:gd name="connsiteY59" fmla="*/ 830318 h 2364828"/>
              <a:gd name="connsiteX60" fmla="*/ 1156138 w 1702676"/>
              <a:gd name="connsiteY60" fmla="*/ 840828 h 2364828"/>
              <a:gd name="connsiteX61" fmla="*/ 1334814 w 1702676"/>
              <a:gd name="connsiteY61" fmla="*/ 861849 h 2364828"/>
              <a:gd name="connsiteX62" fmla="*/ 1397876 w 1702676"/>
              <a:gd name="connsiteY62" fmla="*/ 903890 h 2364828"/>
              <a:gd name="connsiteX63" fmla="*/ 1460938 w 1702676"/>
              <a:gd name="connsiteY63" fmla="*/ 956442 h 2364828"/>
              <a:gd name="connsiteX64" fmla="*/ 1513490 w 1702676"/>
              <a:gd name="connsiteY64" fmla="*/ 1030014 h 2364828"/>
              <a:gd name="connsiteX65" fmla="*/ 1545021 w 1702676"/>
              <a:gd name="connsiteY65" fmla="*/ 1103587 h 2364828"/>
              <a:gd name="connsiteX66" fmla="*/ 1566042 w 1702676"/>
              <a:gd name="connsiteY66" fmla="*/ 1156138 h 2364828"/>
              <a:gd name="connsiteX67" fmla="*/ 1576552 w 1702676"/>
              <a:gd name="connsiteY67" fmla="*/ 1187669 h 2364828"/>
              <a:gd name="connsiteX68" fmla="*/ 1597573 w 1702676"/>
              <a:gd name="connsiteY68" fmla="*/ 1229711 h 2364828"/>
              <a:gd name="connsiteX69" fmla="*/ 1608083 w 1702676"/>
              <a:gd name="connsiteY69" fmla="*/ 1271752 h 2364828"/>
              <a:gd name="connsiteX70" fmla="*/ 1629104 w 1702676"/>
              <a:gd name="connsiteY70" fmla="*/ 1313793 h 2364828"/>
              <a:gd name="connsiteX71" fmla="*/ 1639614 w 1702676"/>
              <a:gd name="connsiteY71" fmla="*/ 1429407 h 2364828"/>
              <a:gd name="connsiteX72" fmla="*/ 1660635 w 1702676"/>
              <a:gd name="connsiteY72" fmla="*/ 1492469 h 2364828"/>
              <a:gd name="connsiteX73" fmla="*/ 1681655 w 1702676"/>
              <a:gd name="connsiteY73" fmla="*/ 1597573 h 2364828"/>
              <a:gd name="connsiteX74" fmla="*/ 1692166 w 1702676"/>
              <a:gd name="connsiteY74" fmla="*/ 1629104 h 2364828"/>
              <a:gd name="connsiteX75" fmla="*/ 1702676 w 1702676"/>
              <a:gd name="connsiteY75" fmla="*/ 1681656 h 2364828"/>
              <a:gd name="connsiteX76" fmla="*/ 1681655 w 1702676"/>
              <a:gd name="connsiteY76" fmla="*/ 1891862 h 2364828"/>
              <a:gd name="connsiteX77" fmla="*/ 1629104 w 1702676"/>
              <a:gd name="connsiteY77" fmla="*/ 1860331 h 2364828"/>
              <a:gd name="connsiteX78" fmla="*/ 1555531 w 1702676"/>
              <a:gd name="connsiteY78" fmla="*/ 1776249 h 2364828"/>
              <a:gd name="connsiteX79" fmla="*/ 1524000 w 1702676"/>
              <a:gd name="connsiteY79" fmla="*/ 1755228 h 2364828"/>
              <a:gd name="connsiteX80" fmla="*/ 1513490 w 1702676"/>
              <a:gd name="connsiteY80" fmla="*/ 1355835 h 2364828"/>
              <a:gd name="connsiteX81" fmla="*/ 1502979 w 1702676"/>
              <a:gd name="connsiteY81" fmla="*/ 1313793 h 2364828"/>
              <a:gd name="connsiteX82" fmla="*/ 1471448 w 1702676"/>
              <a:gd name="connsiteY82" fmla="*/ 1250731 h 2364828"/>
              <a:gd name="connsiteX83" fmla="*/ 1439917 w 1702676"/>
              <a:gd name="connsiteY83" fmla="*/ 1219200 h 2364828"/>
              <a:gd name="connsiteX84" fmla="*/ 1397876 w 1702676"/>
              <a:gd name="connsiteY84" fmla="*/ 1208690 h 2364828"/>
              <a:gd name="connsiteX85" fmla="*/ 1366345 w 1702676"/>
              <a:gd name="connsiteY85" fmla="*/ 1198180 h 2364828"/>
              <a:gd name="connsiteX86" fmla="*/ 1334814 w 1702676"/>
              <a:gd name="connsiteY86" fmla="*/ 1177159 h 2364828"/>
              <a:gd name="connsiteX87" fmla="*/ 1261242 w 1702676"/>
              <a:gd name="connsiteY87" fmla="*/ 1156138 h 2364828"/>
              <a:gd name="connsiteX88" fmla="*/ 1229711 w 1702676"/>
              <a:gd name="connsiteY88" fmla="*/ 1135118 h 2364828"/>
              <a:gd name="connsiteX89" fmla="*/ 1198179 w 1702676"/>
              <a:gd name="connsiteY89" fmla="*/ 1124607 h 2364828"/>
              <a:gd name="connsiteX90" fmla="*/ 1166648 w 1702676"/>
              <a:gd name="connsiteY90" fmla="*/ 1103587 h 2364828"/>
              <a:gd name="connsiteX91" fmla="*/ 1103586 w 1702676"/>
              <a:gd name="connsiteY91" fmla="*/ 1082566 h 2364828"/>
              <a:gd name="connsiteX92" fmla="*/ 966952 w 1702676"/>
              <a:gd name="connsiteY92" fmla="*/ 1093076 h 2364828"/>
              <a:gd name="connsiteX93" fmla="*/ 935421 w 1702676"/>
              <a:gd name="connsiteY93" fmla="*/ 1114097 h 2364828"/>
              <a:gd name="connsiteX94" fmla="*/ 882869 w 1702676"/>
              <a:gd name="connsiteY94" fmla="*/ 1177159 h 2364828"/>
              <a:gd name="connsiteX95" fmla="*/ 851338 w 1702676"/>
              <a:gd name="connsiteY95" fmla="*/ 1198180 h 2364828"/>
              <a:gd name="connsiteX96" fmla="*/ 830317 w 1702676"/>
              <a:gd name="connsiteY96" fmla="*/ 1240221 h 2364828"/>
              <a:gd name="connsiteX97" fmla="*/ 809297 w 1702676"/>
              <a:gd name="connsiteY97" fmla="*/ 1324304 h 2364828"/>
              <a:gd name="connsiteX98" fmla="*/ 819807 w 1702676"/>
              <a:gd name="connsiteY98" fmla="*/ 1587062 h 2364828"/>
              <a:gd name="connsiteX99" fmla="*/ 830317 w 1702676"/>
              <a:gd name="connsiteY99" fmla="*/ 1629104 h 2364828"/>
              <a:gd name="connsiteX100" fmla="*/ 861848 w 1702676"/>
              <a:gd name="connsiteY100" fmla="*/ 1713187 h 2364828"/>
              <a:gd name="connsiteX101" fmla="*/ 924911 w 1702676"/>
              <a:gd name="connsiteY101" fmla="*/ 1776249 h 2364828"/>
              <a:gd name="connsiteX102" fmla="*/ 945931 w 1702676"/>
              <a:gd name="connsiteY102" fmla="*/ 1807780 h 2364828"/>
              <a:gd name="connsiteX103" fmla="*/ 1008993 w 1702676"/>
              <a:gd name="connsiteY103" fmla="*/ 1860331 h 2364828"/>
              <a:gd name="connsiteX104" fmla="*/ 1030014 w 1702676"/>
              <a:gd name="connsiteY104" fmla="*/ 1891862 h 2364828"/>
              <a:gd name="connsiteX105" fmla="*/ 1072055 w 1702676"/>
              <a:gd name="connsiteY105" fmla="*/ 1923393 h 2364828"/>
              <a:gd name="connsiteX106" fmla="*/ 1093076 w 1702676"/>
              <a:gd name="connsiteY106" fmla="*/ 1954924 h 2364828"/>
              <a:gd name="connsiteX107" fmla="*/ 1124607 w 1702676"/>
              <a:gd name="connsiteY107" fmla="*/ 1986456 h 2364828"/>
              <a:gd name="connsiteX108" fmla="*/ 1166648 w 1702676"/>
              <a:gd name="connsiteY108" fmla="*/ 2049518 h 2364828"/>
              <a:gd name="connsiteX109" fmla="*/ 1187669 w 1702676"/>
              <a:gd name="connsiteY109" fmla="*/ 2112580 h 2364828"/>
              <a:gd name="connsiteX110" fmla="*/ 1166648 w 1702676"/>
              <a:gd name="connsiteY110" fmla="*/ 2280745 h 2364828"/>
              <a:gd name="connsiteX111" fmla="*/ 1156138 w 1702676"/>
              <a:gd name="connsiteY111" fmla="*/ 2312276 h 2364828"/>
              <a:gd name="connsiteX112" fmla="*/ 1124607 w 1702676"/>
              <a:gd name="connsiteY112" fmla="*/ 2333297 h 2364828"/>
              <a:gd name="connsiteX113" fmla="*/ 1082566 w 1702676"/>
              <a:gd name="connsiteY113" fmla="*/ 2364828 h 2364828"/>
              <a:gd name="connsiteX114" fmla="*/ 998483 w 1702676"/>
              <a:gd name="connsiteY114" fmla="*/ 2354318 h 2364828"/>
              <a:gd name="connsiteX115" fmla="*/ 956442 w 1702676"/>
              <a:gd name="connsiteY115" fmla="*/ 2322787 h 2364828"/>
              <a:gd name="connsiteX116" fmla="*/ 924911 w 1702676"/>
              <a:gd name="connsiteY116" fmla="*/ 2301766 h 2364828"/>
              <a:gd name="connsiteX117" fmla="*/ 882869 w 1702676"/>
              <a:gd name="connsiteY117" fmla="*/ 2280745 h 2364828"/>
              <a:gd name="connsiteX118" fmla="*/ 809297 w 1702676"/>
              <a:gd name="connsiteY118" fmla="*/ 2217683 h 2364828"/>
              <a:gd name="connsiteX119" fmla="*/ 788276 w 1702676"/>
              <a:gd name="connsiteY119" fmla="*/ 2186152 h 2364828"/>
              <a:gd name="connsiteX120" fmla="*/ 725214 w 1702676"/>
              <a:gd name="connsiteY120" fmla="*/ 2123090 h 2364828"/>
              <a:gd name="connsiteX121" fmla="*/ 683173 w 1702676"/>
              <a:gd name="connsiteY121" fmla="*/ 2060028 h 2364828"/>
              <a:gd name="connsiteX122" fmla="*/ 630621 w 1702676"/>
              <a:gd name="connsiteY122" fmla="*/ 2007476 h 2364828"/>
              <a:gd name="connsiteX123" fmla="*/ 609600 w 1702676"/>
              <a:gd name="connsiteY123" fmla="*/ 1975945 h 2364828"/>
              <a:gd name="connsiteX124" fmla="*/ 578069 w 1702676"/>
              <a:gd name="connsiteY124" fmla="*/ 1954924 h 2364828"/>
              <a:gd name="connsiteX125" fmla="*/ 546538 w 1702676"/>
              <a:gd name="connsiteY125" fmla="*/ 1933904 h 236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1702676" h="2364828">
                <a:moveTo>
                  <a:pt x="546538" y="1933904"/>
                </a:moveTo>
                <a:cubicBezTo>
                  <a:pt x="532524" y="1928649"/>
                  <a:pt x="510573" y="1930028"/>
                  <a:pt x="493986" y="1923393"/>
                </a:cubicBezTo>
                <a:cubicBezTo>
                  <a:pt x="475019" y="1915806"/>
                  <a:pt x="458758" y="1902689"/>
                  <a:pt x="441435" y="1891862"/>
                </a:cubicBezTo>
                <a:cubicBezTo>
                  <a:pt x="430723" y="1885167"/>
                  <a:pt x="421514" y="1875818"/>
                  <a:pt x="409904" y="1870842"/>
                </a:cubicBezTo>
                <a:cubicBezTo>
                  <a:pt x="396627" y="1865152"/>
                  <a:pt x="381876" y="1863835"/>
                  <a:pt x="367862" y="1860331"/>
                </a:cubicBezTo>
                <a:cubicBezTo>
                  <a:pt x="339834" y="1842814"/>
                  <a:pt x="311279" y="1826114"/>
                  <a:pt x="283779" y="1807780"/>
                </a:cubicBezTo>
                <a:cubicBezTo>
                  <a:pt x="273269" y="1800773"/>
                  <a:pt x="261839" y="1794980"/>
                  <a:pt x="252248" y="1786759"/>
                </a:cubicBezTo>
                <a:cubicBezTo>
                  <a:pt x="177880" y="1723015"/>
                  <a:pt x="244731" y="1761980"/>
                  <a:pt x="168166" y="1723697"/>
                </a:cubicBezTo>
                <a:cubicBezTo>
                  <a:pt x="164662" y="1713187"/>
                  <a:pt x="164576" y="1700817"/>
                  <a:pt x="157655" y="1692166"/>
                </a:cubicBezTo>
                <a:cubicBezTo>
                  <a:pt x="149764" y="1682302"/>
                  <a:pt x="135828" y="1679232"/>
                  <a:pt x="126124" y="1671145"/>
                </a:cubicBezTo>
                <a:cubicBezTo>
                  <a:pt x="114705" y="1661629"/>
                  <a:pt x="106012" y="1649130"/>
                  <a:pt x="94593" y="1639614"/>
                </a:cubicBezTo>
                <a:cubicBezTo>
                  <a:pt x="6796" y="1566450"/>
                  <a:pt x="123649" y="1679180"/>
                  <a:pt x="31531" y="1587062"/>
                </a:cubicBezTo>
                <a:cubicBezTo>
                  <a:pt x="28028" y="1576552"/>
                  <a:pt x="25976" y="1565440"/>
                  <a:pt x="21021" y="1555531"/>
                </a:cubicBezTo>
                <a:cubicBezTo>
                  <a:pt x="15372" y="1544233"/>
                  <a:pt x="0" y="1536632"/>
                  <a:pt x="0" y="1524000"/>
                </a:cubicBezTo>
                <a:cubicBezTo>
                  <a:pt x="0" y="1473885"/>
                  <a:pt x="90526" y="1483039"/>
                  <a:pt x="105104" y="1481959"/>
                </a:cubicBezTo>
                <a:cubicBezTo>
                  <a:pt x="171579" y="1477035"/>
                  <a:pt x="238235" y="1474952"/>
                  <a:pt x="304800" y="1471449"/>
                </a:cubicBezTo>
                <a:cubicBezTo>
                  <a:pt x="325821" y="1464442"/>
                  <a:pt x="349426" y="1462719"/>
                  <a:pt x="367862" y="1450428"/>
                </a:cubicBezTo>
                <a:cubicBezTo>
                  <a:pt x="378372" y="1443421"/>
                  <a:pt x="388095" y="1435056"/>
                  <a:pt x="399393" y="1429407"/>
                </a:cubicBezTo>
                <a:cubicBezTo>
                  <a:pt x="414471" y="1421868"/>
                  <a:pt x="459497" y="1411754"/>
                  <a:pt x="472966" y="1408387"/>
                </a:cubicBezTo>
                <a:cubicBezTo>
                  <a:pt x="483476" y="1394373"/>
                  <a:pt x="494315" y="1380600"/>
                  <a:pt x="504497" y="1366345"/>
                </a:cubicBezTo>
                <a:cubicBezTo>
                  <a:pt x="511839" y="1356066"/>
                  <a:pt x="523950" y="1347348"/>
                  <a:pt x="525517" y="1334814"/>
                </a:cubicBezTo>
                <a:cubicBezTo>
                  <a:pt x="527733" y="1317088"/>
                  <a:pt x="523870" y="1297772"/>
                  <a:pt x="515007" y="1282262"/>
                </a:cubicBezTo>
                <a:cubicBezTo>
                  <a:pt x="502960" y="1261180"/>
                  <a:pt x="470285" y="1259901"/>
                  <a:pt x="451945" y="1250731"/>
                </a:cubicBezTo>
                <a:cubicBezTo>
                  <a:pt x="440647" y="1245082"/>
                  <a:pt x="430118" y="1237798"/>
                  <a:pt x="420414" y="1229711"/>
                </a:cubicBezTo>
                <a:cubicBezTo>
                  <a:pt x="367926" y="1185971"/>
                  <a:pt x="412766" y="1206141"/>
                  <a:pt x="357352" y="1187669"/>
                </a:cubicBezTo>
                <a:cubicBezTo>
                  <a:pt x="343338" y="1177159"/>
                  <a:pt x="329565" y="1166319"/>
                  <a:pt x="315311" y="1156138"/>
                </a:cubicBezTo>
                <a:cubicBezTo>
                  <a:pt x="284945" y="1134448"/>
                  <a:pt x="276786" y="1135137"/>
                  <a:pt x="252248" y="1103587"/>
                </a:cubicBezTo>
                <a:cubicBezTo>
                  <a:pt x="236738" y="1083645"/>
                  <a:pt x="210207" y="1040524"/>
                  <a:pt x="210207" y="1040524"/>
                </a:cubicBezTo>
                <a:cubicBezTo>
                  <a:pt x="206704" y="1030014"/>
                  <a:pt x="204061" y="1019176"/>
                  <a:pt x="199697" y="1008993"/>
                </a:cubicBezTo>
                <a:cubicBezTo>
                  <a:pt x="193525" y="994592"/>
                  <a:pt x="183631" y="981816"/>
                  <a:pt x="178676" y="966952"/>
                </a:cubicBezTo>
                <a:cubicBezTo>
                  <a:pt x="173027" y="950005"/>
                  <a:pt x="172499" y="931731"/>
                  <a:pt x="168166" y="914400"/>
                </a:cubicBezTo>
                <a:cubicBezTo>
                  <a:pt x="165479" y="903652"/>
                  <a:pt x="161159" y="893379"/>
                  <a:pt x="157655" y="882869"/>
                </a:cubicBezTo>
                <a:cubicBezTo>
                  <a:pt x="161585" y="859293"/>
                  <a:pt x="161477" y="806748"/>
                  <a:pt x="189186" y="788276"/>
                </a:cubicBezTo>
                <a:cubicBezTo>
                  <a:pt x="201205" y="780263"/>
                  <a:pt x="217338" y="781734"/>
                  <a:pt x="231228" y="777766"/>
                </a:cubicBezTo>
                <a:cubicBezTo>
                  <a:pt x="316154" y="753503"/>
                  <a:pt x="193453" y="773557"/>
                  <a:pt x="378373" y="756745"/>
                </a:cubicBezTo>
                <a:cubicBezTo>
                  <a:pt x="434639" y="719234"/>
                  <a:pt x="400972" y="744656"/>
                  <a:pt x="472966" y="672662"/>
                </a:cubicBezTo>
                <a:cubicBezTo>
                  <a:pt x="483476" y="662152"/>
                  <a:pt x="496252" y="653499"/>
                  <a:pt x="504497" y="641131"/>
                </a:cubicBezTo>
                <a:cubicBezTo>
                  <a:pt x="511504" y="630621"/>
                  <a:pt x="517430" y="619304"/>
                  <a:pt x="525517" y="609600"/>
                </a:cubicBezTo>
                <a:cubicBezTo>
                  <a:pt x="567387" y="559355"/>
                  <a:pt x="543485" y="594627"/>
                  <a:pt x="588579" y="557049"/>
                </a:cubicBezTo>
                <a:cubicBezTo>
                  <a:pt x="618929" y="531758"/>
                  <a:pt x="620461" y="524992"/>
                  <a:pt x="641131" y="493987"/>
                </a:cubicBezTo>
                <a:cubicBezTo>
                  <a:pt x="644635" y="479973"/>
                  <a:pt x="647674" y="465835"/>
                  <a:pt x="651642" y="451945"/>
                </a:cubicBezTo>
                <a:cubicBezTo>
                  <a:pt x="654686" y="441292"/>
                  <a:pt x="661482" y="431473"/>
                  <a:pt x="662152" y="420414"/>
                </a:cubicBezTo>
                <a:cubicBezTo>
                  <a:pt x="668514" y="315445"/>
                  <a:pt x="663141" y="209834"/>
                  <a:pt x="672662" y="105104"/>
                </a:cubicBezTo>
                <a:cubicBezTo>
                  <a:pt x="673806" y="92524"/>
                  <a:pt x="684751" y="82505"/>
                  <a:pt x="693683" y="73573"/>
                </a:cubicBezTo>
                <a:cubicBezTo>
                  <a:pt x="710810" y="56446"/>
                  <a:pt x="733948" y="47741"/>
                  <a:pt x="756745" y="42042"/>
                </a:cubicBezTo>
                <a:cubicBezTo>
                  <a:pt x="816730" y="27046"/>
                  <a:pt x="797409" y="37200"/>
                  <a:pt x="851338" y="21021"/>
                </a:cubicBezTo>
                <a:cubicBezTo>
                  <a:pt x="872561" y="14654"/>
                  <a:pt x="914400" y="0"/>
                  <a:pt x="914400" y="0"/>
                </a:cubicBezTo>
                <a:cubicBezTo>
                  <a:pt x="954213" y="3620"/>
                  <a:pt x="1026666" y="-8331"/>
                  <a:pt x="1061545" y="31531"/>
                </a:cubicBezTo>
                <a:cubicBezTo>
                  <a:pt x="1078181" y="50544"/>
                  <a:pt x="1103586" y="94593"/>
                  <a:pt x="1103586" y="94593"/>
                </a:cubicBezTo>
                <a:cubicBezTo>
                  <a:pt x="1100083" y="164662"/>
                  <a:pt x="1101118" y="235106"/>
                  <a:pt x="1093076" y="304800"/>
                </a:cubicBezTo>
                <a:cubicBezTo>
                  <a:pt x="1090361" y="328327"/>
                  <a:pt x="1071632" y="378795"/>
                  <a:pt x="1051035" y="399393"/>
                </a:cubicBezTo>
                <a:cubicBezTo>
                  <a:pt x="1042103" y="408325"/>
                  <a:pt x="1029208" y="412327"/>
                  <a:pt x="1019504" y="420414"/>
                </a:cubicBezTo>
                <a:cubicBezTo>
                  <a:pt x="989157" y="445704"/>
                  <a:pt x="987621" y="452473"/>
                  <a:pt x="966952" y="483476"/>
                </a:cubicBezTo>
                <a:lnTo>
                  <a:pt x="945931" y="546538"/>
                </a:lnTo>
                <a:lnTo>
                  <a:pt x="935421" y="578069"/>
                </a:lnTo>
                <a:cubicBezTo>
                  <a:pt x="935834" y="580958"/>
                  <a:pt x="947001" y="677161"/>
                  <a:pt x="956442" y="693683"/>
                </a:cubicBezTo>
                <a:cubicBezTo>
                  <a:pt x="963817" y="706588"/>
                  <a:pt x="978457" y="713795"/>
                  <a:pt x="987973" y="725214"/>
                </a:cubicBezTo>
                <a:cubicBezTo>
                  <a:pt x="1015088" y="757752"/>
                  <a:pt x="1002591" y="761181"/>
                  <a:pt x="1040524" y="788276"/>
                </a:cubicBezTo>
                <a:cubicBezTo>
                  <a:pt x="1053274" y="797383"/>
                  <a:pt x="1068962" y="801523"/>
                  <a:pt x="1082566" y="809297"/>
                </a:cubicBezTo>
                <a:cubicBezTo>
                  <a:pt x="1093534" y="815564"/>
                  <a:pt x="1102486" y="825342"/>
                  <a:pt x="1114097" y="830318"/>
                </a:cubicBezTo>
                <a:cubicBezTo>
                  <a:pt x="1127374" y="836008"/>
                  <a:pt x="1142037" y="837695"/>
                  <a:pt x="1156138" y="840828"/>
                </a:cubicBezTo>
                <a:cubicBezTo>
                  <a:pt x="1235029" y="858359"/>
                  <a:pt x="1226379" y="852812"/>
                  <a:pt x="1334814" y="861849"/>
                </a:cubicBezTo>
                <a:lnTo>
                  <a:pt x="1397876" y="903890"/>
                </a:lnTo>
                <a:cubicBezTo>
                  <a:pt x="1423017" y="920651"/>
                  <a:pt x="1442546" y="930694"/>
                  <a:pt x="1460938" y="956442"/>
                </a:cubicBezTo>
                <a:cubicBezTo>
                  <a:pt x="1530108" y="1053280"/>
                  <a:pt x="1431508" y="948032"/>
                  <a:pt x="1513490" y="1030014"/>
                </a:cubicBezTo>
                <a:cubicBezTo>
                  <a:pt x="1535075" y="1094771"/>
                  <a:pt x="1510390" y="1025668"/>
                  <a:pt x="1545021" y="1103587"/>
                </a:cubicBezTo>
                <a:cubicBezTo>
                  <a:pt x="1552683" y="1120827"/>
                  <a:pt x="1559417" y="1138473"/>
                  <a:pt x="1566042" y="1156138"/>
                </a:cubicBezTo>
                <a:cubicBezTo>
                  <a:pt x="1569932" y="1166511"/>
                  <a:pt x="1572188" y="1177486"/>
                  <a:pt x="1576552" y="1187669"/>
                </a:cubicBezTo>
                <a:cubicBezTo>
                  <a:pt x="1582724" y="1202070"/>
                  <a:pt x="1590566" y="1215697"/>
                  <a:pt x="1597573" y="1229711"/>
                </a:cubicBezTo>
                <a:cubicBezTo>
                  <a:pt x="1601076" y="1243725"/>
                  <a:pt x="1603011" y="1258227"/>
                  <a:pt x="1608083" y="1271752"/>
                </a:cubicBezTo>
                <a:cubicBezTo>
                  <a:pt x="1613584" y="1286422"/>
                  <a:pt x="1626031" y="1298429"/>
                  <a:pt x="1629104" y="1313793"/>
                </a:cubicBezTo>
                <a:cubicBezTo>
                  <a:pt x="1636693" y="1351738"/>
                  <a:pt x="1632889" y="1391299"/>
                  <a:pt x="1639614" y="1429407"/>
                </a:cubicBezTo>
                <a:cubicBezTo>
                  <a:pt x="1643465" y="1451228"/>
                  <a:pt x="1654268" y="1471246"/>
                  <a:pt x="1660635" y="1492469"/>
                </a:cubicBezTo>
                <a:cubicBezTo>
                  <a:pt x="1678583" y="1552297"/>
                  <a:pt x="1665421" y="1524523"/>
                  <a:pt x="1681655" y="1597573"/>
                </a:cubicBezTo>
                <a:cubicBezTo>
                  <a:pt x="1684058" y="1608388"/>
                  <a:pt x="1689479" y="1618356"/>
                  <a:pt x="1692166" y="1629104"/>
                </a:cubicBezTo>
                <a:cubicBezTo>
                  <a:pt x="1696499" y="1646435"/>
                  <a:pt x="1699173" y="1664139"/>
                  <a:pt x="1702676" y="1681656"/>
                </a:cubicBezTo>
                <a:cubicBezTo>
                  <a:pt x="1695669" y="1751725"/>
                  <a:pt x="1708467" y="1826748"/>
                  <a:pt x="1681655" y="1891862"/>
                </a:cubicBezTo>
                <a:cubicBezTo>
                  <a:pt x="1673877" y="1910752"/>
                  <a:pt x="1645229" y="1872873"/>
                  <a:pt x="1629104" y="1860331"/>
                </a:cubicBezTo>
                <a:cubicBezTo>
                  <a:pt x="1555411" y="1803015"/>
                  <a:pt x="1615980" y="1836698"/>
                  <a:pt x="1555531" y="1776249"/>
                </a:cubicBezTo>
                <a:cubicBezTo>
                  <a:pt x="1546599" y="1767317"/>
                  <a:pt x="1534510" y="1762235"/>
                  <a:pt x="1524000" y="1755228"/>
                </a:cubicBezTo>
                <a:cubicBezTo>
                  <a:pt x="1520497" y="1622097"/>
                  <a:pt x="1519825" y="1488861"/>
                  <a:pt x="1513490" y="1355835"/>
                </a:cubicBezTo>
                <a:cubicBezTo>
                  <a:pt x="1512803" y="1341406"/>
                  <a:pt x="1506947" y="1327683"/>
                  <a:pt x="1502979" y="1313793"/>
                </a:cubicBezTo>
                <a:cubicBezTo>
                  <a:pt x="1494735" y="1284938"/>
                  <a:pt x="1491477" y="1274765"/>
                  <a:pt x="1471448" y="1250731"/>
                </a:cubicBezTo>
                <a:cubicBezTo>
                  <a:pt x="1461932" y="1239312"/>
                  <a:pt x="1452822" y="1226575"/>
                  <a:pt x="1439917" y="1219200"/>
                </a:cubicBezTo>
                <a:cubicBezTo>
                  <a:pt x="1427375" y="1212033"/>
                  <a:pt x="1411765" y="1212658"/>
                  <a:pt x="1397876" y="1208690"/>
                </a:cubicBezTo>
                <a:cubicBezTo>
                  <a:pt x="1387223" y="1205646"/>
                  <a:pt x="1376855" y="1201683"/>
                  <a:pt x="1366345" y="1198180"/>
                </a:cubicBezTo>
                <a:cubicBezTo>
                  <a:pt x="1355835" y="1191173"/>
                  <a:pt x="1346425" y="1182135"/>
                  <a:pt x="1334814" y="1177159"/>
                </a:cubicBezTo>
                <a:cubicBezTo>
                  <a:pt x="1287644" y="1156943"/>
                  <a:pt x="1302167" y="1176601"/>
                  <a:pt x="1261242" y="1156138"/>
                </a:cubicBezTo>
                <a:cubicBezTo>
                  <a:pt x="1249944" y="1150489"/>
                  <a:pt x="1241009" y="1140767"/>
                  <a:pt x="1229711" y="1135118"/>
                </a:cubicBezTo>
                <a:cubicBezTo>
                  <a:pt x="1219801" y="1130163"/>
                  <a:pt x="1208089" y="1129562"/>
                  <a:pt x="1198179" y="1124607"/>
                </a:cubicBezTo>
                <a:cubicBezTo>
                  <a:pt x="1186881" y="1118958"/>
                  <a:pt x="1178191" y="1108717"/>
                  <a:pt x="1166648" y="1103587"/>
                </a:cubicBezTo>
                <a:cubicBezTo>
                  <a:pt x="1146400" y="1094588"/>
                  <a:pt x="1103586" y="1082566"/>
                  <a:pt x="1103586" y="1082566"/>
                </a:cubicBezTo>
                <a:cubicBezTo>
                  <a:pt x="1058041" y="1086069"/>
                  <a:pt x="1011849" y="1084658"/>
                  <a:pt x="966952" y="1093076"/>
                </a:cubicBezTo>
                <a:cubicBezTo>
                  <a:pt x="954536" y="1095404"/>
                  <a:pt x="945125" y="1106010"/>
                  <a:pt x="935421" y="1114097"/>
                </a:cubicBezTo>
                <a:cubicBezTo>
                  <a:pt x="832111" y="1200189"/>
                  <a:pt x="965545" y="1094483"/>
                  <a:pt x="882869" y="1177159"/>
                </a:cubicBezTo>
                <a:cubicBezTo>
                  <a:pt x="873937" y="1186091"/>
                  <a:pt x="861848" y="1191173"/>
                  <a:pt x="851338" y="1198180"/>
                </a:cubicBezTo>
                <a:cubicBezTo>
                  <a:pt x="844331" y="1212194"/>
                  <a:pt x="836489" y="1225820"/>
                  <a:pt x="830317" y="1240221"/>
                </a:cubicBezTo>
                <a:cubicBezTo>
                  <a:pt x="818198" y="1268498"/>
                  <a:pt x="815465" y="1293462"/>
                  <a:pt x="809297" y="1324304"/>
                </a:cubicBezTo>
                <a:cubicBezTo>
                  <a:pt x="812800" y="1411890"/>
                  <a:pt x="813776" y="1499614"/>
                  <a:pt x="819807" y="1587062"/>
                </a:cubicBezTo>
                <a:cubicBezTo>
                  <a:pt x="820801" y="1601473"/>
                  <a:pt x="827183" y="1615003"/>
                  <a:pt x="830317" y="1629104"/>
                </a:cubicBezTo>
                <a:cubicBezTo>
                  <a:pt x="840368" y="1674332"/>
                  <a:pt x="832996" y="1680729"/>
                  <a:pt x="861848" y="1713187"/>
                </a:cubicBezTo>
                <a:cubicBezTo>
                  <a:pt x="881598" y="1735406"/>
                  <a:pt x="908421" y="1751514"/>
                  <a:pt x="924911" y="1776249"/>
                </a:cubicBezTo>
                <a:cubicBezTo>
                  <a:pt x="931918" y="1786759"/>
                  <a:pt x="936999" y="1798848"/>
                  <a:pt x="945931" y="1807780"/>
                </a:cubicBezTo>
                <a:cubicBezTo>
                  <a:pt x="1028615" y="1890464"/>
                  <a:pt x="922891" y="1757009"/>
                  <a:pt x="1008993" y="1860331"/>
                </a:cubicBezTo>
                <a:cubicBezTo>
                  <a:pt x="1017080" y="1870035"/>
                  <a:pt x="1021082" y="1882930"/>
                  <a:pt x="1030014" y="1891862"/>
                </a:cubicBezTo>
                <a:cubicBezTo>
                  <a:pt x="1042400" y="1904248"/>
                  <a:pt x="1059669" y="1911007"/>
                  <a:pt x="1072055" y="1923393"/>
                </a:cubicBezTo>
                <a:cubicBezTo>
                  <a:pt x="1080987" y="1932325"/>
                  <a:pt x="1084989" y="1945220"/>
                  <a:pt x="1093076" y="1954924"/>
                </a:cubicBezTo>
                <a:cubicBezTo>
                  <a:pt x="1102592" y="1966343"/>
                  <a:pt x="1115481" y="1974723"/>
                  <a:pt x="1124607" y="1986456"/>
                </a:cubicBezTo>
                <a:cubicBezTo>
                  <a:pt x="1140117" y="2006398"/>
                  <a:pt x="1158659" y="2025551"/>
                  <a:pt x="1166648" y="2049518"/>
                </a:cubicBezTo>
                <a:lnTo>
                  <a:pt x="1187669" y="2112580"/>
                </a:lnTo>
                <a:cubicBezTo>
                  <a:pt x="1179521" y="2210355"/>
                  <a:pt x="1186172" y="2212413"/>
                  <a:pt x="1166648" y="2280745"/>
                </a:cubicBezTo>
                <a:cubicBezTo>
                  <a:pt x="1163604" y="2291398"/>
                  <a:pt x="1163059" y="2303625"/>
                  <a:pt x="1156138" y="2312276"/>
                </a:cubicBezTo>
                <a:cubicBezTo>
                  <a:pt x="1148247" y="2322140"/>
                  <a:pt x="1134886" y="2325955"/>
                  <a:pt x="1124607" y="2333297"/>
                </a:cubicBezTo>
                <a:cubicBezTo>
                  <a:pt x="1110353" y="2343479"/>
                  <a:pt x="1096580" y="2354318"/>
                  <a:pt x="1082566" y="2364828"/>
                </a:cubicBezTo>
                <a:cubicBezTo>
                  <a:pt x="1054538" y="2361325"/>
                  <a:pt x="1025279" y="2363250"/>
                  <a:pt x="998483" y="2354318"/>
                </a:cubicBezTo>
                <a:cubicBezTo>
                  <a:pt x="981865" y="2348779"/>
                  <a:pt x="970696" y="2332969"/>
                  <a:pt x="956442" y="2322787"/>
                </a:cubicBezTo>
                <a:cubicBezTo>
                  <a:pt x="946163" y="2315445"/>
                  <a:pt x="935879" y="2308033"/>
                  <a:pt x="924911" y="2301766"/>
                </a:cubicBezTo>
                <a:cubicBezTo>
                  <a:pt x="911307" y="2293992"/>
                  <a:pt x="896156" y="2289049"/>
                  <a:pt x="882869" y="2280745"/>
                </a:cubicBezTo>
                <a:cubicBezTo>
                  <a:pt x="858664" y="2265617"/>
                  <a:pt x="827990" y="2240115"/>
                  <a:pt x="809297" y="2217683"/>
                </a:cubicBezTo>
                <a:cubicBezTo>
                  <a:pt x="801210" y="2207979"/>
                  <a:pt x="796668" y="2195593"/>
                  <a:pt x="788276" y="2186152"/>
                </a:cubicBezTo>
                <a:cubicBezTo>
                  <a:pt x="768526" y="2163933"/>
                  <a:pt x="725214" y="2123090"/>
                  <a:pt x="725214" y="2123090"/>
                </a:cubicBezTo>
                <a:cubicBezTo>
                  <a:pt x="706744" y="2067678"/>
                  <a:pt x="726911" y="2112514"/>
                  <a:pt x="683173" y="2060028"/>
                </a:cubicBezTo>
                <a:cubicBezTo>
                  <a:pt x="639380" y="2007476"/>
                  <a:pt x="688428" y="2046014"/>
                  <a:pt x="630621" y="2007476"/>
                </a:cubicBezTo>
                <a:cubicBezTo>
                  <a:pt x="623614" y="1996966"/>
                  <a:pt x="618532" y="1984877"/>
                  <a:pt x="609600" y="1975945"/>
                </a:cubicBezTo>
                <a:cubicBezTo>
                  <a:pt x="600668" y="1967013"/>
                  <a:pt x="588174" y="1962503"/>
                  <a:pt x="578069" y="1954924"/>
                </a:cubicBezTo>
                <a:cubicBezTo>
                  <a:pt x="574105" y="1951951"/>
                  <a:pt x="560552" y="1939159"/>
                  <a:pt x="546538" y="1933904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 descr="32630c0b-fb33-4193-af46-063ac1e55ce7@ausprd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167" y="2450794"/>
            <a:ext cx="1092905" cy="8196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24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17241" y="2147584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focus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3159" y="167899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451572" y="2166786"/>
            <a:ext cx="2262224" cy="3067086"/>
            <a:chOff x="5717103" y="2241078"/>
            <a:chExt cx="2262224" cy="3067086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40011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press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6349" y="2227746"/>
            <a:ext cx="2171700" cy="3086288"/>
            <a:chOff x="687314" y="2221876"/>
            <a:chExt cx="2171700" cy="3086288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unlock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22355" y="162508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7002" y="1585015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93422" y="1585014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11795" y="2227746"/>
            <a:ext cx="2199696" cy="3111203"/>
            <a:chOff x="4900664" y="2227746"/>
            <a:chExt cx="2199696" cy="3111203"/>
          </a:xfrm>
        </p:grpSpPr>
        <p:sp>
          <p:nvSpPr>
            <p:cNvPr id="26" name="Rectangle 25"/>
            <p:cNvSpPr/>
            <p:nvPr/>
          </p:nvSpPr>
          <p:spPr>
            <a:xfrm>
              <a:off x="4900664" y="222774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28660" y="4969617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camera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7672" t="9800" r="39079" b="17400"/>
          <a:stretch/>
        </p:blipFill>
        <p:spPr>
          <a:xfrm>
            <a:off x="3325740" y="2764604"/>
            <a:ext cx="1884304" cy="1732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818" y="2647076"/>
            <a:ext cx="1795736" cy="1926336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813819" y="2822868"/>
            <a:ext cx="2128422" cy="1438656"/>
            <a:chOff x="284337" y="2657856"/>
            <a:chExt cx="2128422" cy="1438656"/>
          </a:xfrm>
        </p:grpSpPr>
        <p:pic>
          <p:nvPicPr>
            <p:cNvPr id="32" name="Picture 4" descr="http://getactionsapp.com/img/mask-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37" y="2657856"/>
              <a:ext cx="2128422" cy="143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http://media.idownloadblog.com/wp-content/uploads/2014/03/NoSTUArrow-Featur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85" y="2826615"/>
              <a:ext cx="1623517" cy="120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568441" y="2850900"/>
            <a:ext cx="2128422" cy="1438656"/>
            <a:chOff x="284337" y="2657856"/>
            <a:chExt cx="2128422" cy="1438656"/>
          </a:xfrm>
        </p:grpSpPr>
        <p:pic>
          <p:nvPicPr>
            <p:cNvPr id="38" name="Picture 4" descr="http://getactionsapp.com/img/mask-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37" y="2657856"/>
              <a:ext cx="2128422" cy="143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http://media.idownloadblog.com/wp-content/uploads/2014/03/NoSTUArrow-Featur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85" y="2826615"/>
              <a:ext cx="1623517" cy="120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l="5905" t="-1" r="5091" b="8737"/>
          <a:stretch/>
        </p:blipFill>
        <p:spPr>
          <a:xfrm>
            <a:off x="6387002" y="3280458"/>
            <a:ext cx="1110995" cy="6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2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8875" y="5773868"/>
            <a:ext cx="7884601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slide to unlock iPad</a:t>
            </a:r>
            <a:endParaRPr lang="en-AU" sz="6000" dirty="0"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pic>
        <p:nvPicPr>
          <p:cNvPr id="2052" name="Picture 4" descr="http://getactionsapp.com/img/mask-ip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38" y="-286598"/>
            <a:ext cx="8664850" cy="58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a.idownloadblog.com/wp-content/uploads/2014/03/NoSTUArrow-Featu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56" y="506709"/>
            <a:ext cx="6315013" cy="470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nut 1"/>
          <p:cNvSpPr/>
          <p:nvPr/>
        </p:nvSpPr>
        <p:spPr>
          <a:xfrm>
            <a:off x="5074536" y="2597362"/>
            <a:ext cx="5277852" cy="2101516"/>
          </a:xfrm>
          <a:prstGeom prst="donut">
            <a:avLst>
              <a:gd name="adj" fmla="val 896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2056" name="Picture 8" descr="http://pngimg.com/upload/finger_PNG62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065">
            <a:off x="1515191" y="2589228"/>
            <a:ext cx="1480526" cy="31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97513 0.0041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5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1198" y="5667283"/>
            <a:ext cx="6912508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open camera app</a:t>
            </a:r>
            <a:endParaRPr lang="en-AU" sz="6000" dirty="0"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pic>
        <p:nvPicPr>
          <p:cNvPr id="2052" name="Picture 4" descr="http://getactionsapp.com/img/mask-ip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736" y="-319566"/>
            <a:ext cx="8664850" cy="58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cdn.arstechnica.net/wp-content/uploads/2014/09/Photo-Sep-16-1-38-07-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51" y="498841"/>
            <a:ext cx="6369219" cy="477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nut 1"/>
          <p:cNvSpPr/>
          <p:nvPr/>
        </p:nvSpPr>
        <p:spPr>
          <a:xfrm>
            <a:off x="8901896" y="569456"/>
            <a:ext cx="1150374" cy="1155638"/>
          </a:xfrm>
          <a:prstGeom prst="donut">
            <a:avLst>
              <a:gd name="adj" fmla="val 896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2056" name="Picture 8" descr="http://pngimg.com/upload/finger_PNG62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7513">
            <a:off x="1649860" y="2826967"/>
            <a:ext cx="1480526" cy="31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7-Point Star 2"/>
          <p:cNvSpPr/>
          <p:nvPr/>
        </p:nvSpPr>
        <p:spPr>
          <a:xfrm>
            <a:off x="9803706" y="639444"/>
            <a:ext cx="1657515" cy="1431161"/>
          </a:xfrm>
          <a:prstGeom prst="star7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 smtClean="0">
                <a:solidFill>
                  <a:schemeClr val="tx1"/>
                </a:solidFill>
              </a:rPr>
              <a:t>TAP</a:t>
            </a:r>
            <a:endParaRPr lang="en-A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5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48646 -0.341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-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0369" y="5638604"/>
            <a:ext cx="9592215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choose photo setting</a:t>
            </a:r>
            <a:endParaRPr lang="en-AU" sz="6000" dirty="0"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pic>
        <p:nvPicPr>
          <p:cNvPr id="2052" name="Picture 4" descr="http://getactionsapp.com/img/mask-ip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34" y="-226162"/>
            <a:ext cx="8664850" cy="58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padhelp.com/wp-content/uploads/2014/01/Open-the-camera-app-and-slide-from-photo-to-video-to-create-an-iPad-vide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53" y="535288"/>
            <a:ext cx="6263212" cy="47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nut 1"/>
          <p:cNvSpPr/>
          <p:nvPr/>
        </p:nvSpPr>
        <p:spPr>
          <a:xfrm>
            <a:off x="8441430" y="3589253"/>
            <a:ext cx="1150374" cy="666971"/>
          </a:xfrm>
          <a:prstGeom prst="donut">
            <a:avLst>
              <a:gd name="adj" fmla="val 896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2056" name="Picture 8" descr="http://pngimg.com/upload/finger_PNG62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61563" y="2807654"/>
            <a:ext cx="1480526" cy="31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95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199</Words>
  <Application>Microsoft Office PowerPoint</Application>
  <PresentationFormat>Widescreen</PresentationFormat>
  <Paragraphs>88</Paragraphs>
  <Slides>26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Aharoni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 we made 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Robinson</dc:creator>
  <cp:lastModifiedBy>Rachael Bowen</cp:lastModifiedBy>
  <cp:revision>28</cp:revision>
  <cp:lastPrinted>2018-04-08T22:39:41Z</cp:lastPrinted>
  <dcterms:created xsi:type="dcterms:W3CDTF">2018-02-12T05:48:49Z</dcterms:created>
  <dcterms:modified xsi:type="dcterms:W3CDTF">2018-06-21T02:36:57Z</dcterms:modified>
</cp:coreProperties>
</file>