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4" r:id="rId2"/>
    <p:sldId id="279" r:id="rId3"/>
    <p:sldId id="278" r:id="rId4"/>
    <p:sldId id="280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74171" y="108857"/>
            <a:ext cx="88174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Swing tag photo template</a:t>
            </a:r>
          </a:p>
          <a:p>
            <a:endParaRPr lang="en-AU" sz="1600" dirty="0">
              <a:latin typeface="Comic Sans MS" panose="030F0702030302020204" pitchFamily="66" charset="0"/>
            </a:endParaRPr>
          </a:p>
          <a:p>
            <a:r>
              <a:rPr lang="en-AU" sz="1600" dirty="0">
                <a:latin typeface="Comic Sans MS" panose="030F0702030302020204" pitchFamily="66" charset="0"/>
              </a:rPr>
              <a:t>Insert photo </a:t>
            </a:r>
            <a:r>
              <a:rPr lang="en-AU" sz="1600" dirty="0" smtClean="0">
                <a:latin typeface="Comic Sans MS" panose="030F0702030302020204" pitchFamily="66" charset="0"/>
              </a:rPr>
              <a:t>and </a:t>
            </a:r>
            <a:r>
              <a:rPr lang="en-AU" sz="1600" dirty="0">
                <a:latin typeface="Comic Sans MS" panose="030F0702030302020204" pitchFamily="66" charset="0"/>
              </a:rPr>
              <a:t>enter </a:t>
            </a:r>
            <a:r>
              <a:rPr lang="en-AU" sz="1600" dirty="0" smtClean="0">
                <a:latin typeface="Comic Sans MS" panose="030F0702030302020204" pitchFamily="66" charset="0"/>
              </a:rPr>
              <a:t>word in </a:t>
            </a:r>
            <a:r>
              <a:rPr lang="en-AU" sz="1600" dirty="0">
                <a:latin typeface="Comic Sans MS" panose="030F0702030302020204" pitchFamily="66" charset="0"/>
              </a:rPr>
              <a:t>text </a:t>
            </a:r>
            <a:r>
              <a:rPr lang="en-AU" sz="1600" dirty="0" smtClean="0">
                <a:latin typeface="Comic Sans MS" panose="030F0702030302020204" pitchFamily="66" charset="0"/>
              </a:rPr>
              <a:t>box. Punch a hole on the top left corner, put them on a keyring/shower curtain ring and then attach to a lanyard</a:t>
            </a:r>
            <a:r>
              <a:rPr lang="en-AU" sz="1400" dirty="0" smtClean="0">
                <a:latin typeface="Comic Sans MS" panose="030F0702030302020204" pitchFamily="66" charset="0"/>
              </a:rPr>
              <a:t>.</a:t>
            </a:r>
            <a:endParaRPr lang="en-AU" sz="1400" dirty="0">
              <a:latin typeface="Comic Sans MS" panose="030F0702030302020204" pitchFamily="66" charset="0"/>
            </a:endParaRP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74171" y="1758844"/>
            <a:ext cx="2870635" cy="3673128"/>
            <a:chOff x="6866262" y="3512957"/>
            <a:chExt cx="2188605" cy="3070225"/>
          </a:xfrm>
        </p:grpSpPr>
        <p:grpSp>
          <p:nvGrpSpPr>
            <p:cNvPr id="62" name="Group 61"/>
            <p:cNvGrpSpPr/>
            <p:nvPr/>
          </p:nvGrpSpPr>
          <p:grpSpPr>
            <a:xfrm>
              <a:off x="6866262" y="3512957"/>
              <a:ext cx="2188605" cy="3070225"/>
              <a:chOff x="6902697" y="3734780"/>
              <a:chExt cx="1871189" cy="2552196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902697" y="5922244"/>
                <a:ext cx="1871189" cy="364732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200" dirty="0" smtClean="0">
                    <a:latin typeface="Comic Sans MS" panose="030F0702030302020204" pitchFamily="66" charset="0"/>
                  </a:rPr>
                  <a:t>finished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2567" y="3581399"/>
              <a:ext cx="2079918" cy="2499974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3147567" y="1748867"/>
            <a:ext cx="2870635" cy="3682310"/>
            <a:chOff x="3147567" y="1748867"/>
            <a:chExt cx="2870635" cy="3682310"/>
          </a:xfrm>
        </p:grpSpPr>
        <p:grpSp>
          <p:nvGrpSpPr>
            <p:cNvPr id="67" name="Group 66"/>
            <p:cNvGrpSpPr/>
            <p:nvPr/>
          </p:nvGrpSpPr>
          <p:grpSpPr>
            <a:xfrm>
              <a:off x="3147567" y="1748867"/>
              <a:ext cx="2870635" cy="3682310"/>
              <a:chOff x="6902697" y="3734780"/>
              <a:chExt cx="1871189" cy="2558576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902697" y="5929808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toilet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4990" y="1892788"/>
              <a:ext cx="2275787" cy="2975260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6120965" y="1758844"/>
            <a:ext cx="2870635" cy="3671424"/>
            <a:chOff x="6120965" y="1758844"/>
            <a:chExt cx="2870635" cy="3671424"/>
          </a:xfrm>
        </p:grpSpPr>
        <p:grpSp>
          <p:nvGrpSpPr>
            <p:cNvPr id="72" name="Group 71"/>
            <p:cNvGrpSpPr/>
            <p:nvPr/>
          </p:nvGrpSpPr>
          <p:grpSpPr>
            <a:xfrm>
              <a:off x="6120965" y="1758844"/>
              <a:ext cx="2870635" cy="3671424"/>
              <a:chOff x="6902697" y="3734780"/>
              <a:chExt cx="1871189" cy="2551012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902697" y="5922244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help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4"/>
            <a:srcRect l="2846" t="2262" r="4784" b="2743"/>
            <a:stretch/>
          </p:blipFill>
          <p:spPr>
            <a:xfrm>
              <a:off x="6357848" y="1875727"/>
              <a:ext cx="2396867" cy="3009382"/>
            </a:xfrm>
            <a:prstGeom prst="rect">
              <a:avLst/>
            </a:prstGeom>
          </p:spPr>
        </p:pic>
      </p:grpSp>
      <p:sp>
        <p:nvSpPr>
          <p:cNvPr id="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30410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9" name="Pictur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47567" y="1748867"/>
            <a:ext cx="2870635" cy="3671424"/>
            <a:chOff x="3147567" y="1748867"/>
            <a:chExt cx="2870635" cy="3671424"/>
          </a:xfrm>
        </p:grpSpPr>
        <p:grpSp>
          <p:nvGrpSpPr>
            <p:cNvPr id="67" name="Group 66"/>
            <p:cNvGrpSpPr/>
            <p:nvPr/>
          </p:nvGrpSpPr>
          <p:grpSpPr>
            <a:xfrm>
              <a:off x="3147567" y="1748867"/>
              <a:ext cx="2870635" cy="3671424"/>
              <a:chOff x="6902697" y="3734780"/>
              <a:chExt cx="1871189" cy="255101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902697" y="5922244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yes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3903" y="2092787"/>
              <a:ext cx="2337964" cy="2553231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5902856" y="1589448"/>
            <a:ext cx="3241144" cy="3833568"/>
            <a:chOff x="5902856" y="1589448"/>
            <a:chExt cx="3241144" cy="3833568"/>
          </a:xfrm>
        </p:grpSpPr>
        <p:grpSp>
          <p:nvGrpSpPr>
            <p:cNvPr id="72" name="Group 71"/>
            <p:cNvGrpSpPr/>
            <p:nvPr/>
          </p:nvGrpSpPr>
          <p:grpSpPr>
            <a:xfrm>
              <a:off x="6120965" y="1758844"/>
              <a:ext cx="2870635" cy="3664172"/>
              <a:chOff x="6902697" y="3734780"/>
              <a:chExt cx="1871189" cy="2545973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902697" y="5914680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no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59" name="Multiply 58"/>
            <p:cNvSpPr/>
            <p:nvPr/>
          </p:nvSpPr>
          <p:spPr>
            <a:xfrm>
              <a:off x="5902856" y="1589448"/>
              <a:ext cx="3241144" cy="3346556"/>
            </a:xfrm>
            <a:prstGeom prst="mathMultiply">
              <a:avLst>
                <a:gd name="adj1" fmla="val 2018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4171" y="1758844"/>
            <a:ext cx="2870635" cy="3664172"/>
            <a:chOff x="174171" y="1758844"/>
            <a:chExt cx="2870635" cy="3664172"/>
          </a:xfrm>
        </p:grpSpPr>
        <p:grpSp>
          <p:nvGrpSpPr>
            <p:cNvPr id="62" name="Group 61"/>
            <p:cNvGrpSpPr/>
            <p:nvPr/>
          </p:nvGrpSpPr>
          <p:grpSpPr>
            <a:xfrm>
              <a:off x="174171" y="1758844"/>
              <a:ext cx="2870635" cy="3664172"/>
              <a:chOff x="6902697" y="3734780"/>
              <a:chExt cx="1871189" cy="2545973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902697" y="5914680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Giant Steps</a:t>
                </a:r>
                <a:endParaRPr lang="en-AU" sz="1600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31" r="16006"/>
            <a:stretch/>
          </p:blipFill>
          <p:spPr>
            <a:xfrm>
              <a:off x="221559" y="1931660"/>
              <a:ext cx="2775857" cy="2788396"/>
            </a:xfrm>
            <a:prstGeom prst="rect">
              <a:avLst/>
            </a:prstGeom>
          </p:spPr>
        </p:pic>
      </p:grpSp>
      <p:sp>
        <p:nvSpPr>
          <p:cNvPr id="1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30410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467" y="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2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6120965" y="1758844"/>
            <a:ext cx="2870635" cy="3673128"/>
            <a:chOff x="6902697" y="3734780"/>
            <a:chExt cx="1871189" cy="2552196"/>
          </a:xfrm>
        </p:grpSpPr>
        <p:sp>
          <p:nvSpPr>
            <p:cNvPr id="74" name="Rectangle 73"/>
            <p:cNvSpPr/>
            <p:nvPr/>
          </p:nvSpPr>
          <p:spPr>
            <a:xfrm>
              <a:off x="6902697" y="3734780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02697" y="5922244"/>
              <a:ext cx="1871189" cy="3647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3200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4171" y="1758844"/>
            <a:ext cx="2870635" cy="3671424"/>
            <a:chOff x="174171" y="1758844"/>
            <a:chExt cx="2870635" cy="3671424"/>
          </a:xfrm>
        </p:grpSpPr>
        <p:grpSp>
          <p:nvGrpSpPr>
            <p:cNvPr id="62" name="Group 61"/>
            <p:cNvGrpSpPr/>
            <p:nvPr/>
          </p:nvGrpSpPr>
          <p:grpSpPr>
            <a:xfrm>
              <a:off x="174171" y="1758844"/>
              <a:ext cx="2870635" cy="3671424"/>
              <a:chOff x="6902697" y="3734780"/>
              <a:chExt cx="1871189" cy="2551012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902697" y="5922244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walk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14" t="1870" r="12316" b="20372"/>
            <a:stretch/>
          </p:blipFill>
          <p:spPr>
            <a:xfrm>
              <a:off x="235607" y="2296861"/>
              <a:ext cx="2747762" cy="225095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147567" y="1748867"/>
            <a:ext cx="2870635" cy="3682310"/>
            <a:chOff x="3147567" y="1748867"/>
            <a:chExt cx="2870635" cy="3682310"/>
          </a:xfrm>
        </p:grpSpPr>
        <p:grpSp>
          <p:nvGrpSpPr>
            <p:cNvPr id="67" name="Group 66"/>
            <p:cNvGrpSpPr/>
            <p:nvPr/>
          </p:nvGrpSpPr>
          <p:grpSpPr>
            <a:xfrm>
              <a:off x="3147567" y="1748867"/>
              <a:ext cx="2870635" cy="3682310"/>
              <a:chOff x="6902697" y="3734780"/>
              <a:chExt cx="1871189" cy="2558576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6902697" y="3734780"/>
                <a:ext cx="1871189" cy="254597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902697" y="5929808"/>
                <a:ext cx="1871189" cy="363548"/>
              </a:xfrm>
              <a:prstGeom prst="rect">
                <a:avLst/>
              </a:prstGeom>
              <a:solidFill>
                <a:srgbClr val="FFFF99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800" dirty="0" smtClean="0">
                    <a:latin typeface="Comic Sans MS" panose="030F0702030302020204" pitchFamily="66" charset="0"/>
                  </a:rPr>
                  <a:t>break</a:t>
                </a:r>
                <a:endParaRPr lang="en-AU" dirty="0"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6" t="14194" r="19967" b="14482"/>
            <a:stretch/>
          </p:blipFill>
          <p:spPr>
            <a:xfrm>
              <a:off x="3204995" y="1833115"/>
              <a:ext cx="2755777" cy="2990596"/>
            </a:xfrm>
            <a:prstGeom prst="rect">
              <a:avLst/>
            </a:prstGeom>
          </p:spPr>
        </p:pic>
      </p:grpSp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30410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37" y="71268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174171" y="1758844"/>
            <a:ext cx="2870635" cy="3664172"/>
            <a:chOff x="6902697" y="3734780"/>
            <a:chExt cx="1871189" cy="2545973"/>
          </a:xfrm>
        </p:grpSpPr>
        <p:sp>
          <p:nvSpPr>
            <p:cNvPr id="64" name="Rectangle 63"/>
            <p:cNvSpPr/>
            <p:nvPr/>
          </p:nvSpPr>
          <p:spPr>
            <a:xfrm>
              <a:off x="6902697" y="3734780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2697" y="5914680"/>
              <a:ext cx="1871189" cy="363548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8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147567" y="1748867"/>
            <a:ext cx="2870635" cy="3671424"/>
            <a:chOff x="6902697" y="3734780"/>
            <a:chExt cx="1871189" cy="2551012"/>
          </a:xfrm>
        </p:grpSpPr>
        <p:sp>
          <p:nvSpPr>
            <p:cNvPr id="69" name="Rectangle 68"/>
            <p:cNvSpPr/>
            <p:nvPr/>
          </p:nvSpPr>
          <p:spPr>
            <a:xfrm>
              <a:off x="6902697" y="3734780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02697" y="5922244"/>
              <a:ext cx="1871189" cy="363548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800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120965" y="1758844"/>
            <a:ext cx="2870635" cy="3664172"/>
            <a:chOff x="6902697" y="3734780"/>
            <a:chExt cx="1871189" cy="2545973"/>
          </a:xfrm>
        </p:grpSpPr>
        <p:sp>
          <p:nvSpPr>
            <p:cNvPr id="74" name="Rectangle 73"/>
            <p:cNvSpPr/>
            <p:nvPr/>
          </p:nvSpPr>
          <p:spPr>
            <a:xfrm>
              <a:off x="6902697" y="3734780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02697" y="5914680"/>
              <a:ext cx="1871189" cy="363548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2800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30410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067" y="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638</TotalTime>
  <Words>165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2016-10-28T00:17:00Z</dcterms:modified>
</cp:coreProperties>
</file>