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4" r:id="rId2"/>
    <p:sldId id="295" r:id="rId3"/>
    <p:sldId id="296" r:id="rId4"/>
    <p:sldId id="298" r:id="rId5"/>
    <p:sldId id="299" r:id="rId6"/>
    <p:sldId id="297" r:id="rId7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1" y="975947"/>
            <a:ext cx="9022556" cy="47962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5" name="TextBox 4"/>
          <p:cNvSpPr txBox="1"/>
          <p:nvPr/>
        </p:nvSpPr>
        <p:spPr>
          <a:xfrm>
            <a:off x="1644313" y="1158497"/>
            <a:ext cx="863845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>
                <a:latin typeface="Comic Sans MS" panose="030F0702030302020204" pitchFamily="66" charset="0"/>
              </a:rPr>
              <a:t>1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213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8" name="TextBox 7"/>
          <p:cNvSpPr txBox="1"/>
          <p:nvPr/>
        </p:nvSpPr>
        <p:spPr>
          <a:xfrm>
            <a:off x="6223552" y="1158497"/>
            <a:ext cx="844547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>
                <a:latin typeface="Comic Sans MS" panose="030F0702030302020204" pitchFamily="66" charset="0"/>
              </a:rPr>
              <a:t>2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1520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0" name="Right Arrow 9"/>
          <p:cNvSpPr/>
          <p:nvPr/>
        </p:nvSpPr>
        <p:spPr>
          <a:xfrm>
            <a:off x="4198774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1" name="TextBox 10"/>
          <p:cNvSpPr txBox="1"/>
          <p:nvPr/>
        </p:nvSpPr>
        <p:spPr>
          <a:xfrm>
            <a:off x="174171" y="43541"/>
            <a:ext cx="8817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u="sng" dirty="0" smtClean="0">
                <a:latin typeface="Comic Sans MS" panose="030F0702030302020204" pitchFamily="66" charset="0"/>
              </a:rPr>
              <a:t>MEDIUM Schedule template</a:t>
            </a:r>
          </a:p>
          <a:p>
            <a:endParaRPr lang="en-AU" sz="600" dirty="0">
              <a:latin typeface="Comic Sans MS" panose="030F0702030302020204" pitchFamily="66" charset="0"/>
            </a:endParaRPr>
          </a:p>
          <a:p>
            <a:r>
              <a:rPr lang="en-AU" sz="1600" dirty="0">
                <a:latin typeface="Comic Sans MS" panose="030F0702030302020204" pitchFamily="66" charset="0"/>
              </a:rPr>
              <a:t>Print, cut and </a:t>
            </a:r>
            <a:r>
              <a:rPr lang="en-AU" sz="1600" dirty="0" smtClean="0">
                <a:latin typeface="Comic Sans MS" panose="030F0702030302020204" pitchFamily="66" charset="0"/>
              </a:rPr>
              <a:t>stick schedule together (L to R). </a:t>
            </a:r>
            <a:r>
              <a:rPr lang="en-AU" sz="1600" dirty="0">
                <a:latin typeface="Comic Sans MS" panose="030F0702030302020204" pitchFamily="66" charset="0"/>
              </a:rPr>
              <a:t>Laminate, put </a:t>
            </a:r>
            <a:r>
              <a:rPr lang="en-AU" sz="1600" dirty="0" smtClean="0">
                <a:latin typeface="Comic Sans MS" panose="030F0702030302020204" pitchFamily="66" charset="0"/>
              </a:rPr>
              <a:t>soft </a:t>
            </a:r>
            <a:r>
              <a:rPr lang="en-AU" sz="1600" dirty="0" err="1" smtClean="0">
                <a:latin typeface="Comic Sans MS" panose="030F0702030302020204" pitchFamily="66" charset="0"/>
              </a:rPr>
              <a:t>velcro</a:t>
            </a:r>
            <a:r>
              <a:rPr lang="en-AU" sz="1600" dirty="0" smtClean="0">
                <a:latin typeface="Comic Sans MS" panose="030F0702030302020204" pitchFamily="66" charset="0"/>
              </a:rPr>
              <a:t> </a:t>
            </a:r>
            <a:r>
              <a:rPr lang="en-AU" sz="1600" dirty="0">
                <a:latin typeface="Comic Sans MS" panose="030F0702030302020204" pitchFamily="66" charset="0"/>
              </a:rPr>
              <a:t>in the centre of the </a:t>
            </a:r>
            <a:r>
              <a:rPr lang="en-AU" sz="1600" dirty="0" smtClean="0">
                <a:latin typeface="Comic Sans MS" panose="030F0702030302020204" pitchFamily="66" charset="0"/>
              </a:rPr>
              <a:t>white box </a:t>
            </a:r>
            <a:r>
              <a:rPr lang="en-AU" sz="1600" dirty="0">
                <a:latin typeface="Comic Sans MS" panose="030F0702030302020204" pitchFamily="66" charset="0"/>
              </a:rPr>
              <a:t>and put on visuals for the </a:t>
            </a:r>
            <a:r>
              <a:rPr lang="en-AU" sz="1600" dirty="0" smtClean="0">
                <a:latin typeface="Comic Sans MS" panose="030F0702030302020204" pitchFamily="66" charset="0"/>
              </a:rPr>
              <a:t>day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977" y="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1" y="975947"/>
            <a:ext cx="9022556" cy="47962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5" name="TextBox 4"/>
          <p:cNvSpPr txBox="1"/>
          <p:nvPr/>
        </p:nvSpPr>
        <p:spPr>
          <a:xfrm>
            <a:off x="2120563" y="1158497"/>
            <a:ext cx="863845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>
                <a:latin typeface="Comic Sans MS" panose="030F0702030302020204" pitchFamily="66" charset="0"/>
              </a:rPr>
              <a:t>3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463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8" name="TextBox 7"/>
          <p:cNvSpPr txBox="1"/>
          <p:nvPr/>
        </p:nvSpPr>
        <p:spPr>
          <a:xfrm>
            <a:off x="6699802" y="1158497"/>
            <a:ext cx="844547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>
                <a:latin typeface="Comic Sans MS" panose="030F0702030302020204" pitchFamily="66" charset="0"/>
              </a:rPr>
              <a:t>4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9182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0" name="Right Arrow 9"/>
          <p:cNvSpPr/>
          <p:nvPr/>
        </p:nvSpPr>
        <p:spPr>
          <a:xfrm>
            <a:off x="11969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1" name="Right Arrow 10"/>
          <p:cNvSpPr/>
          <p:nvPr/>
        </p:nvSpPr>
        <p:spPr>
          <a:xfrm>
            <a:off x="461376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407" y="95978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0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1" y="975947"/>
            <a:ext cx="9022556" cy="47962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5" name="TextBox 4"/>
          <p:cNvSpPr txBox="1"/>
          <p:nvPr/>
        </p:nvSpPr>
        <p:spPr>
          <a:xfrm>
            <a:off x="2120563" y="1158497"/>
            <a:ext cx="863845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>
                <a:latin typeface="Comic Sans MS" panose="030F0702030302020204" pitchFamily="66" charset="0"/>
              </a:rPr>
              <a:t>5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463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8" name="TextBox 7"/>
          <p:cNvSpPr txBox="1"/>
          <p:nvPr/>
        </p:nvSpPr>
        <p:spPr>
          <a:xfrm>
            <a:off x="6699802" y="1158497"/>
            <a:ext cx="844547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>
                <a:latin typeface="Comic Sans MS" panose="030F0702030302020204" pitchFamily="66" charset="0"/>
              </a:rPr>
              <a:t>6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9182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0" name="Right Arrow 9"/>
          <p:cNvSpPr/>
          <p:nvPr/>
        </p:nvSpPr>
        <p:spPr>
          <a:xfrm>
            <a:off x="11969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1" name="Right Arrow 10"/>
          <p:cNvSpPr/>
          <p:nvPr/>
        </p:nvSpPr>
        <p:spPr>
          <a:xfrm>
            <a:off x="461376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287" y="52973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0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1" y="975947"/>
            <a:ext cx="9022556" cy="47962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5" name="TextBox 4"/>
          <p:cNvSpPr txBox="1"/>
          <p:nvPr/>
        </p:nvSpPr>
        <p:spPr>
          <a:xfrm>
            <a:off x="2120563" y="1158497"/>
            <a:ext cx="863845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 smtClean="0">
                <a:latin typeface="Comic Sans MS" panose="030F0702030302020204" pitchFamily="66" charset="0"/>
              </a:rPr>
              <a:t>7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463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8" name="TextBox 7"/>
          <p:cNvSpPr txBox="1"/>
          <p:nvPr/>
        </p:nvSpPr>
        <p:spPr>
          <a:xfrm>
            <a:off x="6699802" y="1158497"/>
            <a:ext cx="844547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 smtClean="0">
                <a:latin typeface="Comic Sans MS" panose="030F0702030302020204" pitchFamily="66" charset="0"/>
              </a:rPr>
              <a:t>8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9182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0" name="Right Arrow 9"/>
          <p:cNvSpPr/>
          <p:nvPr/>
        </p:nvSpPr>
        <p:spPr>
          <a:xfrm>
            <a:off x="11969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1" name="Right Arrow 10"/>
          <p:cNvSpPr/>
          <p:nvPr/>
        </p:nvSpPr>
        <p:spPr>
          <a:xfrm>
            <a:off x="461376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529" y="63606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9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1" y="975947"/>
            <a:ext cx="9022556" cy="47962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5" name="TextBox 4"/>
          <p:cNvSpPr txBox="1"/>
          <p:nvPr/>
        </p:nvSpPr>
        <p:spPr>
          <a:xfrm>
            <a:off x="2120563" y="1158497"/>
            <a:ext cx="863845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 smtClean="0">
                <a:latin typeface="Comic Sans MS" panose="030F0702030302020204" pitchFamily="66" charset="0"/>
              </a:rPr>
              <a:t>9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463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8" name="TextBox 7"/>
          <p:cNvSpPr txBox="1"/>
          <p:nvPr/>
        </p:nvSpPr>
        <p:spPr>
          <a:xfrm>
            <a:off x="6699802" y="1158497"/>
            <a:ext cx="844547" cy="817916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4715" dirty="0" smtClean="0">
                <a:latin typeface="Comic Sans MS" panose="030F0702030302020204" pitchFamily="66" charset="0"/>
              </a:rPr>
              <a:t>10</a:t>
            </a:r>
            <a:endParaRPr lang="en-AU" sz="189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9182" y="2077276"/>
            <a:ext cx="3903796" cy="360200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0" name="Right Arrow 9"/>
          <p:cNvSpPr/>
          <p:nvPr/>
        </p:nvSpPr>
        <p:spPr>
          <a:xfrm>
            <a:off x="11969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1" name="Right Arrow 10"/>
          <p:cNvSpPr/>
          <p:nvPr/>
        </p:nvSpPr>
        <p:spPr>
          <a:xfrm>
            <a:off x="4613763" y="3431903"/>
            <a:ext cx="458300" cy="600075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9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013" y="-1082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5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54623" y="953954"/>
            <a:ext cx="3748088" cy="3486161"/>
            <a:chOff x="132862" y="128937"/>
            <a:chExt cx="3604846" cy="3845185"/>
          </a:xfrm>
        </p:grpSpPr>
        <p:sp>
          <p:nvSpPr>
            <p:cNvPr id="24" name="Rectangle 23"/>
            <p:cNvSpPr/>
            <p:nvPr/>
          </p:nvSpPr>
          <p:spPr>
            <a:xfrm>
              <a:off x="132862" y="128937"/>
              <a:ext cx="3604846" cy="383346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9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0678" y="3297114"/>
              <a:ext cx="3597030" cy="67700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33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text</a:t>
              </a:r>
              <a:endParaRPr lang="en-AU" sz="189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91366" y="953954"/>
            <a:ext cx="3748088" cy="3486161"/>
            <a:chOff x="132862" y="128937"/>
            <a:chExt cx="3604846" cy="3845185"/>
          </a:xfrm>
        </p:grpSpPr>
        <p:sp>
          <p:nvSpPr>
            <p:cNvPr id="27" name="Rectangle 26"/>
            <p:cNvSpPr/>
            <p:nvPr/>
          </p:nvSpPr>
          <p:spPr>
            <a:xfrm>
              <a:off x="132862" y="128937"/>
              <a:ext cx="3604846" cy="383346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9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40678" y="3297114"/>
              <a:ext cx="3597030" cy="67700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33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text</a:t>
              </a:r>
              <a:endParaRPr lang="en-AU" sz="189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4171" y="43541"/>
            <a:ext cx="88174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u="sng" dirty="0" smtClean="0">
                <a:latin typeface="Comic Sans MS" panose="030F0702030302020204" pitchFamily="66" charset="0"/>
              </a:rPr>
              <a:t>MEDIUM Schedule photo template</a:t>
            </a:r>
          </a:p>
          <a:p>
            <a:endParaRPr lang="en-AU" sz="1600" dirty="0">
              <a:latin typeface="Comic Sans MS" panose="030F0702030302020204" pitchFamily="66" charset="0"/>
            </a:endParaRPr>
          </a:p>
          <a:p>
            <a:r>
              <a:rPr lang="en-AU" sz="1600" dirty="0">
                <a:latin typeface="Comic Sans MS" panose="030F0702030302020204" pitchFamily="66" charset="0"/>
              </a:rPr>
              <a:t>Insert photo </a:t>
            </a:r>
            <a:r>
              <a:rPr lang="en-AU" sz="1600" dirty="0" smtClean="0">
                <a:latin typeface="Comic Sans MS" panose="030F0702030302020204" pitchFamily="66" charset="0"/>
              </a:rPr>
              <a:t>and </a:t>
            </a:r>
            <a:r>
              <a:rPr lang="en-AU" sz="1600" dirty="0">
                <a:latin typeface="Comic Sans MS" panose="030F0702030302020204" pitchFamily="66" charset="0"/>
              </a:rPr>
              <a:t>enter </a:t>
            </a:r>
            <a:r>
              <a:rPr lang="en-AU" sz="1600" dirty="0" smtClean="0">
                <a:latin typeface="Comic Sans MS" panose="030F0702030302020204" pitchFamily="66" charset="0"/>
              </a:rPr>
              <a:t>word in </a:t>
            </a:r>
            <a:r>
              <a:rPr lang="en-AU" sz="1600" dirty="0">
                <a:latin typeface="Comic Sans MS" panose="030F0702030302020204" pitchFamily="66" charset="0"/>
              </a:rPr>
              <a:t>text </a:t>
            </a:r>
            <a:r>
              <a:rPr lang="en-AU" sz="1600" dirty="0" smtClean="0">
                <a:latin typeface="Comic Sans MS" panose="030F0702030302020204" pitchFamily="66" charset="0"/>
              </a:rPr>
              <a:t>box. Cut out, laminate and put hard Velcro on the back</a:t>
            </a:r>
            <a:endParaRPr lang="en-AU" sz="1600" dirty="0">
              <a:latin typeface="Comic Sans MS" panose="030F0702030302020204" pitchFamily="66" charset="0"/>
            </a:endParaRP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052" y="43541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637</TotalTime>
  <Words>244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2016-10-27T23:24:58Z</cp:lastPrinted>
  <dcterms:created xsi:type="dcterms:W3CDTF">2016-03-01T22:26:53Z</dcterms:created>
  <dcterms:modified xsi:type="dcterms:W3CDTF">2016-10-27T23:26:52Z</dcterms:modified>
</cp:coreProperties>
</file>